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7" r:id="rId11"/>
    <p:sldId id="275" r:id="rId12"/>
    <p:sldId id="276" r:id="rId13"/>
  </p:sldIdLst>
  <p:sldSz cx="9144000" cy="6858000" type="screen4x3"/>
  <p:notesSz cx="9926638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660"/>
  </p:normalViewPr>
  <p:slideViewPr>
    <p:cSldViewPr>
      <p:cViewPr>
        <p:scale>
          <a:sx n="75" d="100"/>
          <a:sy n="75" d="100"/>
        </p:scale>
        <p:origin x="-1230" y="240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A9D5E4-7D99-4241-8BBF-3372B635404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ED6490F-5813-41DD-BE39-401F98CFB3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902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96295-1831-43AE-956B-CE1E7D82FAF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C4BD051-2CAD-43F5-B64A-E1FB43C632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2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E9E02B-6E43-4D89-BC02-7A0C54E381B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1DB4-37DC-46BB-A720-220F42BE0E3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8238-FAEE-4F0B-B06A-DB7C9D2B9D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6599-2D5E-4776-B03F-63F82F953B24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8560-1C7B-4906-944F-D18474171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33E1-CFD3-420A-9418-F7E0B6EBC04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7106-267D-4D0E-8B12-CE856DE142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F505-7F90-4106-A383-947F234520F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7C8D-B5AC-49F1-B3DC-B4750EFF42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83AC-2873-45D7-A857-964E96FA122A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B5DD-B59F-43A9-9FC1-F6DAC0B881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C915-8265-417E-AE80-F9E5C84DBFE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3CFD-A935-423D-B227-539DA9CFCA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883E-A77E-4003-9BB4-F4703E011E2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EB6B-F774-4DD6-83E2-8956A04FD0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8A83-F432-477A-B2D3-0E06FA0DB25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C6D2E-18A3-4393-9F25-223A608E69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8ED8-13D5-4A8A-970E-9885D59FDB4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E9B5-37C2-477B-985F-3F1E2A6F07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138B-B27D-4DCD-8539-F48A6C6AD27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5264-25C0-47F7-BAC1-A2B8F747B4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8EA0-168B-4EA0-996C-C73CDB60BA3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06787-609D-4188-9AF3-8F8B1865AA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C99600-7526-47C5-BE5B-9552AC5DC51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31EE3B-9E86-4A1D-9F27-91A8EEDE6E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42988" y="3789363"/>
            <a:ext cx="5257800" cy="1547812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7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手牽小手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7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護</a:t>
            </a:r>
            <a:r>
              <a:rPr kumimoji="0" lang="zh-TW" altLang="en-US" sz="7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油庫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一起來</a:t>
            </a: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363" name="文字方塊 5"/>
          <p:cNvSpPr txBox="1">
            <a:spLocks noChangeArrowheads="1"/>
          </p:cNvSpPr>
          <p:nvPr/>
        </p:nvSpPr>
        <p:spPr bwMode="auto">
          <a:xfrm>
            <a:off x="1835150" y="5516563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台中市 清水區 大楊國小 五年甲班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850900"/>
          </a:xfrm>
        </p:spPr>
        <p:txBody>
          <a:bodyPr/>
          <a:lstStyle/>
          <a:p>
            <a:r>
              <a:rPr lang="zh-TW" altLang="en-US" sz="4000" smtClean="0">
                <a:ea typeface="標楷體" pitchFamily="65" charset="-120"/>
              </a:rPr>
              <a:t>大家一起讓油庫變乾淨吧！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7652" name="圖片 3"/>
          <p:cNvPicPr>
            <a:picLocks noChangeAspect="1"/>
          </p:cNvPicPr>
          <p:nvPr/>
        </p:nvPicPr>
        <p:blipFill>
          <a:blip r:embed="rId2"/>
          <a:srcRect r="38400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Filedata6358710335225296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16338"/>
            <a:ext cx="2808287" cy="1871662"/>
          </a:xfrm>
          <a:prstGeom prst="rect">
            <a:avLst/>
          </a:prstGeom>
          <a:noFill/>
        </p:spPr>
      </p:pic>
      <p:pic>
        <p:nvPicPr>
          <p:cNvPr id="27654" name="Picture 6" descr="Filedata635871033430957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860800"/>
            <a:ext cx="3106738" cy="2070100"/>
          </a:xfrm>
          <a:prstGeom prst="rect">
            <a:avLst/>
          </a:prstGeom>
          <a:noFill/>
        </p:spPr>
      </p:pic>
      <p:pic>
        <p:nvPicPr>
          <p:cNvPr id="27655" name="Picture 7" descr="IMG_16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4797425"/>
            <a:ext cx="2951162" cy="183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圖片 3"/>
          <p:cNvPicPr>
            <a:picLocks noChangeAspect="1"/>
          </p:cNvPicPr>
          <p:nvPr/>
        </p:nvPicPr>
        <p:blipFill>
          <a:blip r:embed="rId2"/>
          <a:srcRect r="38400"/>
          <a:stretch>
            <a:fillRect/>
          </a:stretch>
        </p:blipFill>
        <p:spPr bwMode="auto">
          <a:xfrm>
            <a:off x="0" y="850900"/>
            <a:ext cx="91440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矩形 4"/>
          <p:cNvSpPr>
            <a:spLocks noChangeArrowheads="1"/>
          </p:cNvSpPr>
          <p:nvPr/>
        </p:nvSpPr>
        <p:spPr bwMode="auto">
          <a:xfrm>
            <a:off x="1811338" y="3721100"/>
            <a:ext cx="582453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大手牽小手 溫暖樂悠悠</a:t>
            </a:r>
            <a:endParaRPr kumimoji="0" lang="en-US" altLang="zh-TW" sz="26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大手牽呀牽小手 希望油庫沒垃圾 </a:t>
            </a:r>
            <a:endParaRPr kumimoji="0" lang="en-US" altLang="zh-TW" sz="26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楊護油庫一起來</a:t>
            </a:r>
            <a:endParaRPr kumimoji="0" lang="en-US" altLang="zh-TW" sz="26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大手牽小手 公益樂悠悠</a:t>
            </a:r>
            <a:endParaRPr kumimoji="0" lang="en-US" altLang="zh-TW" sz="26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大手牽呀牽小手 希望油庫沒垃圾</a:t>
            </a:r>
            <a:r>
              <a:rPr kumimoji="0" lang="en-US" altLang="zh-TW" sz="260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ctr"/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楊護油庫一起來 </a:t>
            </a:r>
            <a:endParaRPr kumimoji="0" lang="en-US" altLang="zh-TW" sz="260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歡迎大家一起來</a:t>
            </a:r>
            <a:endParaRPr kumimoji="0" lang="en-US" altLang="zh-TW" sz="2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矩形 5"/>
          <p:cNvSpPr>
            <a:spLocks noChangeArrowheads="1"/>
          </p:cNvSpPr>
          <p:nvPr/>
        </p:nvSpPr>
        <p:spPr bwMode="auto">
          <a:xfrm>
            <a:off x="2843213" y="128588"/>
            <a:ext cx="3776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楊護油庫之歌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…</a:t>
            </a:r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662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矩形 5"/>
          <p:cNvSpPr>
            <a:spLocks noChangeArrowheads="1"/>
          </p:cNvSpPr>
          <p:nvPr/>
        </p:nvSpPr>
        <p:spPr bwMode="auto">
          <a:xfrm>
            <a:off x="2136775" y="4221163"/>
            <a:ext cx="3168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5400">
                <a:latin typeface="標楷體" pitchFamily="65" charset="-120"/>
                <a:ea typeface="標楷體" pitchFamily="65" charset="-120"/>
              </a:rPr>
              <a:t>謝謝聆聽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圖片 3"/>
          <p:cNvPicPr>
            <a:picLocks noChangeAspect="1"/>
          </p:cNvPicPr>
          <p:nvPr/>
        </p:nvPicPr>
        <p:blipFill>
          <a:blip r:embed="rId2"/>
          <a:srcRect r="38400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矩形 4"/>
          <p:cNvSpPr>
            <a:spLocks noChangeArrowheads="1"/>
          </p:cNvSpPr>
          <p:nvPr/>
        </p:nvSpPr>
        <p:spPr bwMode="auto">
          <a:xfrm>
            <a:off x="2195513" y="188913"/>
            <a:ext cx="4786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有去過大楊油庫嗎？</a:t>
            </a:r>
          </a:p>
        </p:txBody>
      </p:sp>
      <p:pic>
        <p:nvPicPr>
          <p:cNvPr id="16387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878263"/>
            <a:ext cx="34258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內容版面配置區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42988" y="3878263"/>
            <a:ext cx="3457575" cy="2601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圖片 3"/>
          <p:cNvPicPr>
            <a:picLocks noChangeAspect="1"/>
          </p:cNvPicPr>
          <p:nvPr/>
        </p:nvPicPr>
        <p:blipFill>
          <a:blip r:embed="rId3"/>
          <a:srcRect r="38400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2916238" y="128588"/>
            <a:ext cx="428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大楊油庫的歷史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…</a:t>
            </a:r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1" name="矩形 5"/>
          <p:cNvSpPr>
            <a:spLocks noChangeArrowheads="1"/>
          </p:cNvSpPr>
          <p:nvPr/>
        </p:nvSpPr>
        <p:spPr bwMode="auto">
          <a:xfrm>
            <a:off x="1628775" y="3824288"/>
            <a:ext cx="7345363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zh-TW" sz="2600">
                <a:latin typeface="標楷體" pitchFamily="65" charset="-120"/>
                <a:ea typeface="標楷體" pitchFamily="65" charset="-120"/>
              </a:rPr>
              <a:t>清水大楊油庫是源自於</a:t>
            </a:r>
            <a:r>
              <a:rPr kumimoji="0" lang="en-US" altLang="zh-TW" sz="2600">
                <a:latin typeface="標楷體" pitchFamily="65" charset="-120"/>
                <a:ea typeface="標楷體" pitchFamily="65" charset="-120"/>
              </a:rPr>
              <a:t>1962</a:t>
            </a:r>
            <a:r>
              <a:rPr kumimoji="0" lang="zh-TW" altLang="zh-TW" sz="2600">
                <a:latin typeface="標楷體" pitchFamily="65" charset="-120"/>
                <a:ea typeface="標楷體" pitchFamily="65" charset="-120"/>
              </a:rPr>
              <a:t>年越戰爆發後，為提供美國戰鬥機和</a:t>
            </a:r>
            <a:r>
              <a:rPr kumimoji="0" lang="en-US" altLang="zh-TW" sz="2600">
                <a:latin typeface="標楷體" pitchFamily="65" charset="-120"/>
                <a:ea typeface="標楷體" pitchFamily="65" charset="-120"/>
              </a:rPr>
              <a:t>B52</a:t>
            </a:r>
            <a:r>
              <a:rPr kumimoji="0" lang="zh-TW" altLang="zh-TW" sz="2600">
                <a:latin typeface="標楷體" pitchFamily="65" charset="-120"/>
                <a:ea typeface="標楷體" pitchFamily="65" charset="-120"/>
              </a:rPr>
              <a:t>轟炸機的用油而興建的。隨著越戰結束及</a:t>
            </a:r>
            <a:r>
              <a:rPr kumimoji="0" lang="en-US" altLang="zh-TW" sz="2600">
                <a:latin typeface="標楷體" pitchFamily="65" charset="-120"/>
                <a:ea typeface="標楷體" pitchFamily="65" charset="-120"/>
              </a:rPr>
              <a:t>1987</a:t>
            </a:r>
            <a:r>
              <a:rPr kumimoji="0" lang="zh-TW" altLang="zh-TW" sz="2600">
                <a:latin typeface="標楷體" pitchFamily="65" charset="-120"/>
                <a:ea typeface="標楷體" pitchFamily="65" charset="-120"/>
              </a:rPr>
              <a:t>年中美斷交後，此油庫也逐漸失去重要的軍事地位。</a:t>
            </a:r>
            <a:r>
              <a:rPr kumimoji="0" lang="en-US" altLang="zh-TW" sz="2600">
                <a:latin typeface="標楷體" pitchFamily="65" charset="-120"/>
                <a:ea typeface="標楷體" pitchFamily="65" charset="-120"/>
              </a:rPr>
              <a:t>2000</a:t>
            </a:r>
            <a:r>
              <a:rPr kumimoji="0" lang="zh-TW" altLang="zh-TW" sz="2600">
                <a:latin typeface="標楷體" pitchFamily="65" charset="-120"/>
                <a:ea typeface="標楷體" pitchFamily="65" charset="-120"/>
              </a:rPr>
              <a:t>年軍方委外廠商以廢鐵進行拆除，所幸在民間和地方政府的協調下，才得以保存這座美越戰爭留下的文化資產</a:t>
            </a:r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zh-TW" sz="26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圖片 3"/>
          <p:cNvPicPr>
            <a:picLocks noChangeAspect="1"/>
          </p:cNvPicPr>
          <p:nvPr/>
        </p:nvPicPr>
        <p:blipFill>
          <a:blip r:embed="rId2"/>
          <a:srcRect r="38400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矩形 4"/>
          <p:cNvSpPr>
            <a:spLocks noChangeArrowheads="1"/>
          </p:cNvSpPr>
          <p:nvPr/>
        </p:nvSpPr>
        <p:spPr bwMode="auto">
          <a:xfrm>
            <a:off x="1979613" y="128588"/>
            <a:ext cx="5827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你們知道嗎？我們看到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…</a:t>
            </a:r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9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3789363"/>
            <a:ext cx="2847975" cy="1831975"/>
          </a:xfrm>
        </p:spPr>
      </p:pic>
      <p:pic>
        <p:nvPicPr>
          <p:cNvPr id="19460" name="圖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9988" y="3848100"/>
            <a:ext cx="2366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圖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819525"/>
            <a:ext cx="20161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0482" name="圖片 3"/>
          <p:cNvPicPr>
            <a:picLocks noChangeAspect="1"/>
          </p:cNvPicPr>
          <p:nvPr/>
        </p:nvPicPr>
        <p:blipFill>
          <a:blip r:embed="rId2"/>
          <a:srcRect r="38400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矩形 5"/>
          <p:cNvSpPr>
            <a:spLocks noChangeArrowheads="1"/>
          </p:cNvSpPr>
          <p:nvPr/>
        </p:nvSpPr>
        <p:spPr bwMode="auto">
          <a:xfrm>
            <a:off x="1547813" y="4381500"/>
            <a:ext cx="71278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400">
                <a:latin typeface="標楷體" pitchFamily="65" charset="-120"/>
                <a:ea typeface="標楷體" pitchFamily="65" charset="-120"/>
              </a:rPr>
              <a:t>你們希望我們的油庫變這麼髒亂嗎？</a:t>
            </a:r>
            <a:endParaRPr kumimoji="0" lang="en-US" altLang="zh-TW" sz="3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400">
                <a:latin typeface="標楷體" pitchFamily="65" charset="-120"/>
                <a:ea typeface="標楷體" pitchFamily="65" charset="-120"/>
              </a:rPr>
              <a:t>那我們應該要怎麼辦呢？</a:t>
            </a:r>
          </a:p>
        </p:txBody>
      </p:sp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3703638" y="128588"/>
            <a:ext cx="1722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思考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…</a:t>
            </a:r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圖片 3"/>
          <p:cNvPicPr>
            <a:picLocks noChangeAspect="1"/>
          </p:cNvPicPr>
          <p:nvPr/>
        </p:nvPicPr>
        <p:blipFill>
          <a:blip r:embed="rId2"/>
          <a:srcRect r="38400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矩形 4"/>
          <p:cNvSpPr>
            <a:spLocks noChangeArrowheads="1"/>
          </p:cNvSpPr>
          <p:nvPr/>
        </p:nvSpPr>
        <p:spPr bwMode="auto">
          <a:xfrm>
            <a:off x="3176588" y="104775"/>
            <a:ext cx="274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打掃油庫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…</a:t>
            </a:r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7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8" y="3933825"/>
            <a:ext cx="2520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圖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2513" y="4581525"/>
            <a:ext cx="2525712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圖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933825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圖片 3"/>
          <p:cNvPicPr>
            <a:picLocks noChangeAspect="1"/>
          </p:cNvPicPr>
          <p:nvPr/>
        </p:nvPicPr>
        <p:blipFill>
          <a:blip r:embed="rId2"/>
          <a:srcRect r="38400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矩形 4"/>
          <p:cNvSpPr>
            <a:spLocks noChangeArrowheads="1"/>
          </p:cNvSpPr>
          <p:nvPr/>
        </p:nvSpPr>
        <p:spPr bwMode="auto">
          <a:xfrm>
            <a:off x="3197225" y="138113"/>
            <a:ext cx="274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我們掃到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…</a:t>
            </a:r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1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843338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內容版面配置區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95688" y="3878263"/>
            <a:ext cx="2376487" cy="1782762"/>
          </a:xfrm>
        </p:spPr>
      </p:pic>
      <p:pic>
        <p:nvPicPr>
          <p:cNvPr id="22533" name="圖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5273675"/>
            <a:ext cx="18716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圖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3848100"/>
            <a:ext cx="20161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圖片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292725"/>
            <a:ext cx="18732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圖片 3"/>
          <p:cNvPicPr>
            <a:picLocks noChangeAspect="1"/>
          </p:cNvPicPr>
          <p:nvPr/>
        </p:nvPicPr>
        <p:blipFill>
          <a:blip r:embed="rId2"/>
          <a:srcRect r="38400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矩形 4"/>
          <p:cNvSpPr>
            <a:spLocks noChangeArrowheads="1"/>
          </p:cNvSpPr>
          <p:nvPr/>
        </p:nvSpPr>
        <p:spPr bwMode="auto">
          <a:xfrm>
            <a:off x="3197225" y="128588"/>
            <a:ext cx="274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這些垃圾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…</a:t>
            </a:r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矩形 5"/>
          <p:cNvSpPr>
            <a:spLocks noChangeArrowheads="1"/>
          </p:cNvSpPr>
          <p:nvPr/>
        </p:nvSpPr>
        <p:spPr bwMode="auto">
          <a:xfrm>
            <a:off x="2771775" y="41497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數百年都不會分解</a:t>
            </a:r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破壞大楊油庫的美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3"/>
          <p:cNvPicPr>
            <a:picLocks noChangeAspect="1"/>
          </p:cNvPicPr>
          <p:nvPr/>
        </p:nvPicPr>
        <p:blipFill>
          <a:blip r:embed="rId2"/>
          <a:srcRect r="38400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矩形 4"/>
          <p:cNvSpPr>
            <a:spLocks noChangeArrowheads="1"/>
          </p:cNvSpPr>
          <p:nvPr/>
        </p:nvSpPr>
        <p:spPr bwMode="auto">
          <a:xfrm>
            <a:off x="2195513" y="188913"/>
            <a:ext cx="526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我們希望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…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大家可以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sp>
        <p:nvSpPr>
          <p:cNvPr id="24579" name="矩形 5"/>
          <p:cNvSpPr>
            <a:spLocks noChangeArrowheads="1"/>
          </p:cNvSpPr>
          <p:nvPr/>
        </p:nvSpPr>
        <p:spPr bwMode="auto">
          <a:xfrm>
            <a:off x="1835150" y="3875088"/>
            <a:ext cx="6840538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TW" altLang="en-US" sz="3400">
                <a:latin typeface="標楷體" pitchFamily="65" charset="-120"/>
                <a:ea typeface="標楷體" pitchFamily="65" charset="-120"/>
              </a:rPr>
              <a:t>不要隨便丟垃圾</a:t>
            </a:r>
            <a:endParaRPr kumimoji="0" lang="en-US" altLang="zh-TW" sz="3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400">
                <a:latin typeface="標楷體" pitchFamily="65" charset="-120"/>
                <a:ea typeface="標楷體" pitchFamily="65" charset="-120"/>
              </a:rPr>
              <a:t>看到垃圾可以順手幫忙撿起來</a:t>
            </a:r>
            <a:endParaRPr kumimoji="0" lang="en-US" altLang="zh-TW" sz="3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400">
                <a:latin typeface="標楷體" pitchFamily="65" charset="-120"/>
                <a:ea typeface="標楷體" pitchFamily="65" charset="-120"/>
              </a:rPr>
              <a:t>跟家人說可以一起守護油庫的環境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249</Words>
  <Application>Microsoft Office PowerPoint</Application>
  <PresentationFormat>如螢幕大小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大家一起讓油庫變乾淨吧！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大手牽小手 楊護油庫一起來</dc:title>
  <dc:creator>user</dc:creator>
  <cp:lastModifiedBy>小邱小邱</cp:lastModifiedBy>
  <cp:revision>26</cp:revision>
  <cp:lastPrinted>2019-02-25T07:00:29Z</cp:lastPrinted>
  <dcterms:created xsi:type="dcterms:W3CDTF">2019-02-21T06:33:02Z</dcterms:created>
  <dcterms:modified xsi:type="dcterms:W3CDTF">2019-03-15T12:06:33Z</dcterms:modified>
</cp:coreProperties>
</file>