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78" r:id="rId8"/>
    <p:sldId id="265" r:id="rId9"/>
    <p:sldId id="267" r:id="rId10"/>
    <p:sldId id="276" r:id="rId11"/>
    <p:sldId id="270" r:id="rId12"/>
    <p:sldId id="277" r:id="rId13"/>
    <p:sldId id="268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7" autoAdjust="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32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1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33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01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65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29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80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5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38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C958-4B5C-4C13-8FFF-F30F96BB6EFC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ED19-81CA-4D86-81DE-4C3E069B2A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44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niemxAvxMr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zulRnPLvMk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="" xmlns:a16="http://schemas.microsoft.com/office/drawing/2014/main" id="{931A621C-9990-48E9-9903-2EB0B69C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9115425" cy="6858000"/>
          </a:xfrm>
          <a:prstGeom prst="rect">
            <a:avLst/>
          </a:prstGeom>
        </p:spPr>
      </p:pic>
      <p:sp>
        <p:nvSpPr>
          <p:cNvPr id="4" name="副標題 3"/>
          <p:cNvSpPr txBox="1">
            <a:spLocks noGrp="1"/>
          </p:cNvSpPr>
          <p:nvPr>
            <p:ph type="subTitle" idx="1"/>
          </p:nvPr>
        </p:nvSpPr>
        <p:spPr>
          <a:xfrm>
            <a:off x="1206495" y="5536307"/>
            <a:ext cx="536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臺中市 清水區 大楊國小 </a:t>
            </a:r>
            <a:endParaRPr lang="en-US" altLang="zh-TW" sz="2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五年甲班　巡迴特教班</a:t>
            </a:r>
            <a:endParaRPr lang="en-US" altLang="zh-TW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12976"/>
            <a:ext cx="3096344" cy="23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272808" cy="286633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4000" dirty="0" smtClean="0"/>
              <a:t>從自身做起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影響家人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我們還可以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如何延續楊護油庫活動呢？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89654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 smtClean="0"/>
              <a:t>活動三：宣導活動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2726"/>
          <a:stretch/>
        </p:blipFill>
        <p:spPr>
          <a:xfrm>
            <a:off x="755576" y="1916832"/>
            <a:ext cx="3889140" cy="2448272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12" y="1916832"/>
            <a:ext cx="3592675" cy="2448272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043608" y="4576608"/>
            <a:ext cx="6912768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/>
              <a:t>透過全校升旗時間，向大家介紹清掃油庫的發現，並宣導楊護油庫一起來。</a:t>
            </a:r>
            <a:endParaRPr lang="zh-TW" altLang="en-US" sz="11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488832" cy="23762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zh-TW" altLang="en-US" sz="4000" dirty="0" smtClean="0"/>
              <a:t>家人知道了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學校知道了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/>
              <a:t>那我們</a:t>
            </a:r>
            <a:r>
              <a:rPr lang="zh-TW" altLang="en-US" sz="4000" dirty="0" smtClean="0"/>
              <a:t>要如何發揮創意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激起更多人的注意呢？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968552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活動四：歌曲創作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91880" y="1628800"/>
            <a:ext cx="4320480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楊護油庫之歌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200" dirty="0"/>
              <a:t>大手牽小手 溫暖樂悠悠</a:t>
            </a:r>
            <a:endParaRPr lang="en-US" altLang="zh-TW" sz="2200" dirty="0"/>
          </a:p>
          <a:p>
            <a:pPr marL="0" indent="0" algn="ctr">
              <a:buNone/>
            </a:pPr>
            <a:r>
              <a:rPr lang="zh-TW" altLang="en-US" sz="2200" dirty="0"/>
              <a:t>大手牽呀牽小手 希望油庫沒垃圾 </a:t>
            </a:r>
            <a:endParaRPr lang="en-US" altLang="zh-TW" sz="2200" dirty="0"/>
          </a:p>
          <a:p>
            <a:pPr marL="0" indent="0" algn="ctr">
              <a:buNone/>
            </a:pPr>
            <a:r>
              <a:rPr lang="zh-TW" altLang="en-US" sz="2200" dirty="0"/>
              <a:t>楊護油庫一起來</a:t>
            </a:r>
            <a:endParaRPr lang="en-US" altLang="zh-TW" sz="2200" dirty="0"/>
          </a:p>
          <a:p>
            <a:pPr marL="0" indent="0" algn="ctr">
              <a:buNone/>
            </a:pPr>
            <a:r>
              <a:rPr lang="zh-TW" altLang="en-US" sz="2200" dirty="0"/>
              <a:t>大手牽小手 公益樂悠悠</a:t>
            </a:r>
            <a:endParaRPr lang="en-US" altLang="zh-TW" sz="2200" dirty="0"/>
          </a:p>
          <a:p>
            <a:pPr marL="0" indent="0" algn="ctr">
              <a:buNone/>
            </a:pPr>
            <a:r>
              <a:rPr lang="zh-TW" altLang="en-US" sz="2200" dirty="0"/>
              <a:t>大手牽呀牽小手 希望油庫沒垃圾</a:t>
            </a:r>
            <a:r>
              <a:rPr lang="en-US" altLang="zh-TW" sz="2200" dirty="0"/>
              <a:t> </a:t>
            </a:r>
          </a:p>
          <a:p>
            <a:pPr marL="0" indent="0" algn="ctr">
              <a:buNone/>
            </a:pPr>
            <a:r>
              <a:rPr lang="zh-TW" altLang="en-US" sz="2200" dirty="0"/>
              <a:t>楊護油庫一起來 </a:t>
            </a:r>
            <a:endParaRPr lang="en-US" altLang="zh-TW" sz="2200" dirty="0"/>
          </a:p>
          <a:p>
            <a:pPr marL="0" indent="0" algn="ctr">
              <a:buNone/>
            </a:pPr>
            <a:r>
              <a:rPr lang="zh-TW" altLang="en-US" sz="2200" dirty="0"/>
              <a:t>歡迎大家一起來</a:t>
            </a:r>
            <a:endParaRPr lang="en-US" altLang="zh-TW" sz="2200" dirty="0"/>
          </a:p>
          <a:p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43608" y="5141883"/>
            <a:ext cx="7056784" cy="9514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600" dirty="0" smtClean="0"/>
              <a:t>歌曲連結</a:t>
            </a:r>
            <a:r>
              <a:rPr lang="en-US" altLang="zh-TW" sz="2600" dirty="0">
                <a:hlinkClick r:id="rId2"/>
              </a:rPr>
              <a:t>https://www.youtube.com/watch?v=niemxAvxMr8</a:t>
            </a:r>
            <a:endParaRPr lang="en-US" altLang="zh-TW" sz="2600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14230" r="38696" b="16269"/>
          <a:stretch/>
        </p:blipFill>
        <p:spPr bwMode="auto">
          <a:xfrm>
            <a:off x="251520" y="2852936"/>
            <a:ext cx="3096344" cy="21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482453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/>
              <a:t>活動五：影片製作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2564904"/>
            <a:ext cx="4626260" cy="13681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TW" altLang="en-US" sz="2800" dirty="0" smtClean="0"/>
              <a:t>透過影片製作，並上傳</a:t>
            </a:r>
            <a:r>
              <a:rPr lang="en-US" altLang="zh-TW" sz="2800" dirty="0" err="1" smtClean="0"/>
              <a:t>Youtube</a:t>
            </a:r>
            <a:r>
              <a:rPr lang="zh-TW" altLang="en-US" sz="2800" dirty="0" smtClean="0"/>
              <a:t>，讓更多人可以知道油庫的環境整潔需要你我一同維護。</a:t>
            </a:r>
            <a:endParaRPr lang="zh-TW" altLang="en-US" sz="28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71600" y="4887255"/>
            <a:ext cx="6984776" cy="9989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dirty="0" smtClean="0"/>
              <a:t>網址連結</a:t>
            </a:r>
            <a:r>
              <a:rPr lang="en-US" altLang="zh-TW" sz="2800" dirty="0">
                <a:hlinkClick r:id="rId2"/>
              </a:rPr>
              <a:t>https://www.youtube.com/watch?v=zulRnPLvMk8</a:t>
            </a:r>
            <a:endParaRPr lang="en-US" altLang="zh-TW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t="13855" r="39225" b="15938"/>
          <a:stretch/>
        </p:blipFill>
        <p:spPr bwMode="auto">
          <a:xfrm>
            <a:off x="323528" y="1998486"/>
            <a:ext cx="3818002" cy="27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040560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我有話要說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/>
          <a:stretch/>
        </p:blipFill>
        <p:spPr bwMode="auto">
          <a:xfrm>
            <a:off x="4745258" y="2060848"/>
            <a:ext cx="3456384" cy="208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1142156" y="2060848"/>
            <a:ext cx="3358859" cy="208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2483768" y="4437112"/>
            <a:ext cx="417646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/>
              <a:t>讓我們一起大手牽小手</a:t>
            </a:r>
            <a:endParaRPr lang="en-US" altLang="zh-TW" sz="2800" dirty="0" smtClean="0"/>
          </a:p>
          <a:p>
            <a:r>
              <a:rPr lang="zh-TW" altLang="en-US" sz="2800" dirty="0" smtClean="0"/>
              <a:t>楊護油庫環境吧！</a:t>
            </a: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1628800"/>
            <a:ext cx="5904656" cy="17281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 smtClean="0"/>
              <a:t>善行給我們自己力量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也激發別人行善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053" y="3270586"/>
            <a:ext cx="2988332" cy="223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6857"/>
            <a:ext cx="4797298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75656" y="3356992"/>
            <a:ext cx="6086081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大楊國小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位於臺中市清水區的鰲峰山上，附近有著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1962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年越戰爆發後，為提供美國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戰鬥機用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油而興建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油庫。孩子們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發現每到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油庫玩耍時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，會有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滿地被遺留的垃圾，為了讓油庫垃圾不落地，決定創作一首「楊護油庫之歌」和製作影片，向周遭的人和社會大眾宣傳一起「大手牽小手，楊護油庫環境」。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" t="3914" r="1140" b="7096"/>
          <a:stretch/>
        </p:blipFill>
        <p:spPr bwMode="auto">
          <a:xfrm>
            <a:off x="2267128" y="1747843"/>
            <a:ext cx="5042437" cy="258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8"/>
          <p:cNvSpPr txBox="1">
            <a:spLocks noChangeArrowheads="1"/>
          </p:cNvSpPr>
          <p:nvPr/>
        </p:nvSpPr>
        <p:spPr bwMode="auto">
          <a:xfrm>
            <a:off x="2195749" y="4581128"/>
            <a:ext cx="5185193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臺中市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大楊國小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五年甲班　巡迴特教班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執行時間：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2019/2/15-2019/3/8</a:t>
            </a:r>
            <a:endParaRPr kumimoji="0"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771800" y="476673"/>
            <a:ext cx="4093595" cy="1085482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手牽小手</a:t>
            </a:r>
            <a:r>
              <a:rPr kumimoji="0"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楊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護</a:t>
            </a:r>
            <a:r>
              <a:rPr kumimoji="0"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油庫</a:t>
            </a:r>
            <a:r>
              <a:rPr kumimoji="0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一起來</a:t>
            </a:r>
            <a:endParaRPr kumimoji="0"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824536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討論問題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1556792"/>
            <a:ext cx="633670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全班討論「瑪利亞基金會小學生公益活動」，我們可以做什麼呢？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5649" y="2840935"/>
            <a:ext cx="3360373" cy="252028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7993" y="2882944"/>
            <a:ext cx="3312368" cy="24842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4896544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選定問題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1600200"/>
            <a:ext cx="62646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學生發現他們假日到大楊油庫玩時，常會看到滿地垃圾。決定透過自己的小力量，捍衛油庫的環境。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405" y="3055395"/>
            <a:ext cx="3347864" cy="25108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095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896544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規劃行動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772816"/>
            <a:ext cx="5891402" cy="345638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活動一：自己做起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2019.2.15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週五早上到油庫進行打掃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活動二：影響家人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2019.2.18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和家人分享一起守護油庫環境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活動三：宣導活動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2019.3.4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利用升旗時間向全校宣導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活動四：歌曲創作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2019.2.26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引起大家的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活動五：影片製作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2019.3.11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社會大眾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2339752" y="260648"/>
            <a:ext cx="4896544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校長支持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99" y="1988840"/>
            <a:ext cx="3652596" cy="20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8" y="1988316"/>
            <a:ext cx="3717514" cy="20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259632" y="4300795"/>
            <a:ext cx="6269949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出發打掃油庫前，校長給予</a:t>
            </a:r>
            <a:r>
              <a:rPr lang="zh-TW" altLang="en-US" dirty="0"/>
              <a:t>我們勉勵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r>
              <a:rPr lang="zh-TW" altLang="en-US" dirty="0" smtClean="0"/>
              <a:t>什麼</a:t>
            </a:r>
            <a:r>
              <a:rPr lang="zh-TW" altLang="en-US" dirty="0"/>
              <a:t>樣的小孩叫長大呢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 smtClean="0"/>
              <a:t>從</a:t>
            </a:r>
            <a:r>
              <a:rPr lang="zh-TW" altLang="en-US" dirty="0"/>
              <a:t>被別人服務，轉過來服務別人。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04056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dirty="0" smtClean="0"/>
              <a:t>活動一：自己做起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2952328" cy="22142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3096344" cy="2214246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763688" y="4281038"/>
            <a:ext cx="5544616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/>
              <a:t>守護油庫環境，得由自己</a:t>
            </a:r>
            <a:r>
              <a:rPr lang="zh-TW" altLang="en-US" sz="2800" dirty="0" smtClean="0"/>
              <a:t>做起</a:t>
            </a:r>
            <a:endParaRPr lang="en-US" altLang="zh-TW" sz="2800" dirty="0" smtClean="0"/>
          </a:p>
          <a:p>
            <a:r>
              <a:rPr lang="zh-TW" altLang="en-US" sz="2800" dirty="0"/>
              <a:t>利用週五早修時間到油庫進行打掃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896544" cy="1143000"/>
          </a:xfrm>
          <a:solidFill>
            <a:schemeClr val="bg1"/>
          </a:solidFill>
        </p:spPr>
        <p:txBody>
          <a:bodyPr/>
          <a:lstStyle/>
          <a:p>
            <a:r>
              <a:rPr lang="zh-TW" altLang="en-US" dirty="0" smtClean="0"/>
              <a:t>活動二：影響家人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51987" r="3541" b="17165"/>
          <a:stretch/>
        </p:blipFill>
        <p:spPr>
          <a:xfrm>
            <a:off x="2411760" y="3068960"/>
            <a:ext cx="4608512" cy="11543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" t="54038" r="2111" b="11672"/>
          <a:stretch/>
        </p:blipFill>
        <p:spPr>
          <a:xfrm>
            <a:off x="2411760" y="1589322"/>
            <a:ext cx="4608512" cy="1268295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907704" y="4500831"/>
            <a:ext cx="5616624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/>
              <a:t>對於小朋友的善行，家長給予高度肯定，並願意</a:t>
            </a:r>
            <a:r>
              <a:rPr lang="zh-TW" altLang="en-US" sz="2400" dirty="0" smtClean="0"/>
              <a:t>以身作則，一起楊護油庫環境。</a:t>
            </a:r>
            <a:endParaRPr lang="zh-TW" altLang="en-US" sz="24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32" y="116632"/>
            <a:ext cx="1512168" cy="11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469</Words>
  <Application>Microsoft Office PowerPoint</Application>
  <PresentationFormat>如螢幕大小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PowerPoint 簡報</vt:lpstr>
      <vt:lpstr>PowerPoint 簡報</vt:lpstr>
      <vt:lpstr>PowerPoint 簡報</vt:lpstr>
      <vt:lpstr>討論問題</vt:lpstr>
      <vt:lpstr>選定問題</vt:lpstr>
      <vt:lpstr>規劃行動</vt:lpstr>
      <vt:lpstr>PowerPoint 簡報</vt:lpstr>
      <vt:lpstr>活動一：自己做起</vt:lpstr>
      <vt:lpstr>活動二：影響家人</vt:lpstr>
      <vt:lpstr>從自身做起 影響家人 我們還可以 如何延續楊護油庫活動呢？</vt:lpstr>
      <vt:lpstr>活動三：宣導活動</vt:lpstr>
      <vt:lpstr>家人知道了 學校知道了 那我們要如何發揮創意 激起更多人的注意呢？</vt:lpstr>
      <vt:lpstr>活動四：歌曲創作</vt:lpstr>
      <vt:lpstr>活動五：影片製作</vt:lpstr>
      <vt:lpstr>我有話要說…</vt:lpstr>
      <vt:lpstr>善行給我們自己力量 也激發別人行善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小邱小邱</dc:creator>
  <cp:lastModifiedBy>小邱小邱</cp:lastModifiedBy>
  <cp:revision>42</cp:revision>
  <dcterms:created xsi:type="dcterms:W3CDTF">2019-03-13T10:44:03Z</dcterms:created>
  <dcterms:modified xsi:type="dcterms:W3CDTF">2019-03-15T12:17:42Z</dcterms:modified>
</cp:coreProperties>
</file>