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91880" y="256490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</a:p>
        </p:txBody>
      </p:sp>
      <p:pic>
        <p:nvPicPr>
          <p:cNvPr id="5" name="Picture 2" descr="C:\Users\maria\AppData\Local\Microsoft\Windows\Temporary Internet Files\Content.IE5\NOGKE5D1\127066895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88998"/>
            <a:ext cx="1928953" cy="17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563888" y="3789040"/>
            <a:ext cx="48965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/>
              <a:t>我們的公益行動還有很多補充資料喔</a:t>
            </a:r>
            <a:r>
              <a:rPr lang="en-US" altLang="zh-TW" sz="1400" dirty="0"/>
              <a:t> ~</a:t>
            </a:r>
          </a:p>
          <a:p>
            <a:pPr>
              <a:lnSpc>
                <a:spcPct val="15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公益行動教案、同學心得感想、行動花絮、推薦同意書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…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17070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32272" y="1844824"/>
            <a:ext cx="6696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黃子馨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淨灘心得：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淨灘那天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，我們一早坐爸爸的車子出發，到海科館後有大姐姐講解如何淨灘，之後我們穿上雨衣帶者袋子與工具出發去淨灘。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沿途風雨都很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大，到海邊看到很多垃圾，還好雨也變小了，我們就開始認真的撿垃圾，可是垃圾真的太多了，我們一直撿一直撿都撿不完，為什麼會有這麼多垃圾呢？都是我們人類造成的，我們真的應該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減少製造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垃圾，以後我們都要自己帶購物袋出門，減少買外面的塑膠袋，不要制造那麼多垃圾了。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到組長跟我們說停止準備回去，我們都沒有把垃圾撿完，海邊還是有撿不完的垃圾，後來我們集合回海科館整理撿回來的垃圾，最多的就是吸管跟瓶蓋了。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這個活動讓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我知道，原來我們日常生活中制造了這麼多垃圾，而且很多的垃圾都是不會消失的，我們應該儘量想辦法解決垃圾的問題，還給地球一個乾淨的環境，這樣對人類及所有的動物都有幫助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4629" r="40834" b="52593"/>
          <a:stretch/>
        </p:blipFill>
        <p:spPr>
          <a:xfrm>
            <a:off x="539552" y="1772817"/>
            <a:ext cx="137843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95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1628800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陳明曦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淨灘心得：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是我第一次去淨灘，之前去過很多沙灘玩，經常都看到沙堆裡有垃圾，當時真覺得好噁心喔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這次去潮境公園，看到了更多垃圾，怎麼撿也撿不完，我們今天撿了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公斤，但是這個世界的人一天就不知道製造多少垃圾。這些垃圾漂到海洋中，造成海洋生物的滅絕，食物鏈的破壞，最後會反饋到我們人類身上。</a:t>
            </a: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導覽人員也告訴我們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和減少製造垃圾，才是最重要的，我想起自己平常每次到商店買東西都要多買一個塑膠袋，以為這樣很方便，卻不知道這樣很不環保。</a:t>
            </a: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我和媽媽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討論後，決定繼續進行下一場自發的淨灘活動，並且在生活中實行減塑計畫。</a:t>
            </a: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我們把家裡塑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膠類的製品找了出來，東西還真不少呢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我們思考用玻璃、陶瓷等材料來取代這些用品。其實之前媽媽就已經減少使用塑膠了，因為塑膠不但是萬年不分解，還會產生塑化劑，讓我們的身體受傷害。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去買東西其實是最不方便的，因為到處都是包裝、到處都是塑膠袋，所以我們必須自己帶玻璃製的盒子，或乾淨的布袋，去買麵包的時候，我們就拿出布袋來裝，一開始真的覺得很糗，但是多買幾次後就一點也不覺得奇怪了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89" r="7753" b="28122"/>
          <a:stretch/>
        </p:blipFill>
        <p:spPr>
          <a:xfrm rot="16200000">
            <a:off x="-181122" y="1916770"/>
            <a:ext cx="1680592" cy="124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724128" y="2924944"/>
            <a:ext cx="3204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2" panose="05020102010507070707" pitchFamily="18" charset="2"/>
              </a:rPr>
              <a:t>希望可以發明淨灘和淨海洋的交通工具，這樣的清理速度會比人工清潔更快，更有效率。</a:t>
            </a:r>
            <a:endParaRPr kumimoji="0" lang="en-US" altLang="zh-TW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2" panose="05020102010507070707" pitchFamily="18" charset="2"/>
              </a:rPr>
              <a:t>這樣的交通工具還能自動偵測每個物體的特性，而快速收尋到垃圾的所在，和自動作分類，特別在沙灘上有細小的保麗龍也能從細小的沙網中精確將它拾</a:t>
            </a:r>
            <a:r>
              <a:rPr kumimoji="0" lang="zh-TW" altLang="en-US" sz="16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2" panose="05020102010507070707" pitchFamily="18" charset="2"/>
              </a:rPr>
              <a:t>起</a:t>
            </a:r>
            <a:r>
              <a:rPr kumimoji="0"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2" panose="05020102010507070707" pitchFamily="18" charset="2"/>
              </a:rPr>
              <a:t>。</a:t>
            </a:r>
            <a:endParaRPr kumimoji="0" lang="en-US" altLang="zh-TW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7B643A-AF3A-4990-9973-791873B33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8" y="1764764"/>
            <a:ext cx="4795208" cy="331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3077941" y="62068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苡潔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希望發明科技海洋工具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t="28565" r="55614" b="37817"/>
          <a:stretch/>
        </p:blipFill>
        <p:spPr>
          <a:xfrm rot="5400000">
            <a:off x="5702947" y="1749881"/>
            <a:ext cx="1224136" cy="89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4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628800"/>
            <a:ext cx="71391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 徐維廷 心得感想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這個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公益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行動，是場扎扎實實的行動研究，我們的計畫和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時程不斷在變動，每當親師生有任何創意的點子，都會激發大家更多的響應，即使公益競賽的時間截止，我們仍想繼續我們的行動，發揮教育的影響力，讓環保落實在生活中，並深化到每個家庭。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孩子的創意需要大人的支持，才能繼續做下去，身為一線教師，身負重責大任，責無旁貸。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希望不但繫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在孩子的身上，也繫在如何教育孩子的我們的身上。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身體力行，從一顆心開始讓許多顆心感動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1034876" cy="1040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87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1556792"/>
            <a:ext cx="68407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淨灘減塑活動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  石苡潔媽咪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陪著孩子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成長與學習一直是我的目標，所以我們常一起上親子課，然而這次最特別的是公益活動，其實一開始就如同過往，一起聽解說員講解然後動手體驗，但是第一次的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潮境公園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淨灘完後，我們全家深深覺得我們要從自身做起讓環境更好，然後能再推廣到整個社會，環保不只是口號的呼喊，於是，我們又做了幾次自發性淨灘活動，每次 孩子都有不同的體驗與想法，孩子不僅了解到環保的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重要性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，也很有創意的將撿拾的廢物變成美麗的藝術品，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20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自己動腦與動手去思考怎麼把環保的理念推廣給</a:t>
            </a:r>
            <a:r>
              <a:rPr lang="zh-TW" altLang="en-US" sz="20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他人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，這是我們這次活動最大的收穫！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競賽是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一時的，但是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我們的活動與理念是永久性的！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0" t="13688" r="26800" b="66158"/>
          <a:stretch/>
        </p:blipFill>
        <p:spPr>
          <a:xfrm>
            <a:off x="5545102" y="1412776"/>
            <a:ext cx="1217388" cy="117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539552" y="1583096"/>
            <a:ext cx="615553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家長回饋</a:t>
            </a:r>
            <a:endPara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83768" y="1663273"/>
            <a:ext cx="61206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淨灘減塑活動心得 鄭忻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林爸爸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這個心得應該算是我從女兒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身上學到東西，我本身就盡可能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減少使用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塑膠製品，不過就只是少用，不會主動帶餐具，環保袋，只能說行動力大大缺乏！</a:t>
            </a:r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這次淨灘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活動剛好在我的故鄉，我就帶著女兒去學習，我知道很多小學生在學校和課外活動成為環保小尖兵，我本以為只是為了功課，但我女兒本身的執行力很強，也推廣到她身旁的所認識的大人。這是我沒想過的。</a:t>
            </a:r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小孩子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的濳力不容忽視，也許只是一次淨灘減塑活動，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這個活動就像是種了一顆環保種子。之後可能成為大樹。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哪怕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只是一天的活動，只要我們從本身做起，就是一個開始。只要做了就有機會成功。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40000" r="43148" b="15371"/>
          <a:stretch/>
        </p:blipFill>
        <p:spPr>
          <a:xfrm>
            <a:off x="927885" y="1663273"/>
            <a:ext cx="1123835" cy="154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1182025" y="3213169"/>
            <a:ext cx="615553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家長回饋</a:t>
            </a:r>
            <a:endParaRPr lang="zh-TW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32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9392" y="179821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楊詠舜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淨灘心得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我覺得淨灘很累，但是能為海洋盡一份心感覺真好！這些垃圾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都是人類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造成的，我們不應該一直使用塑膠，而且魚吃了塑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膠再經過食物鏈最後塑膠垃圾也在人類身上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。我覺得免洗餐具可以用葉子或木頭做就可以了，但爸爸說：「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那些東西做成價格會比較高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」，但為什麼賣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人不把價格降低呢？我覺得有些人只要錢，把大自然拋掉！我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希望大家珍惜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大自然，可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是我不想用規定的我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希望大家從自己做起讓別人也跟著做淨灘，做了覺得很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辛苦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了，大家也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不敢再亂丟垃圾。自從做完淨灘以後我發現了到處都有垃圾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的存在！！除了淨灘我覺得還可以做些減少垃圾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購物用環保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2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不要買飲料，帶環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保水壺或杯子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用環保餐具來讓海洋變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484784"/>
            <a:ext cx="3528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潘亭臻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淨灘心得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我第一次去海邊撿垃圾，參加了淨灘活動，淨灘可以讓我體驗彎腰撿垃圾的感覺。我們到的海岸邊上到處都是垃圾，無論怎麼撿也撿不完。垃圾有很多種，但是大部分都是塑膠類和保麗龍類的垃圾，每個人都撿了滿滿一大袋的垃圾，透過淨灘行動紀錄表讓我們知道如何分類，將可以回收的垃圾能夠再利用。除了淨灘的活動外，如果還有其他環保愛地球的活動我們都願意再參加，其實，不只是撿垃圾我們還要學習不產生垃圾才能為社會，為環境，也為了自己的生活品質盡點心力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1043" r="19071" b="47105"/>
          <a:stretch/>
        </p:blipFill>
        <p:spPr>
          <a:xfrm>
            <a:off x="3059832" y="402004"/>
            <a:ext cx="1117600" cy="143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10101" r="17340" b="49630"/>
          <a:stretch/>
        </p:blipFill>
        <p:spPr>
          <a:xfrm>
            <a:off x="4788024" y="515560"/>
            <a:ext cx="972362" cy="132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71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1844824"/>
            <a:ext cx="3528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戴若涵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淨灘心得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因為參加淨灘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，聽老師講解塑膠對海洋的為危害，我不想看到魚一直死掉，因此和媽媽一起上網查資料體驗減塑的生活。我現在出門都不拿塑膠吸管，我們自己準備水壺還有玻璃吸管。還有我發現我以前買了很多玩具是塑膠做的，這些玩具有的我玩一下就不玩了，很浪費錢又不環保，所以我以後不要再買塑膠玩具。媽媽說我們每個人只要生活改變一點點，就可以幫助地球不被塑膠佔滿。所以我也要一起加入減塑行動。</a:t>
            </a:r>
          </a:p>
        </p:txBody>
      </p:sp>
      <p:sp>
        <p:nvSpPr>
          <p:cNvPr id="4" name="矩形 3"/>
          <p:cNvSpPr/>
          <p:nvPr/>
        </p:nvSpPr>
        <p:spPr>
          <a:xfrm>
            <a:off x="4499992" y="1844824"/>
            <a:ext cx="40190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戴鈺庭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淨灘心得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因為塑膠是千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古不化之物，而且也會破壞整個地球生態，所以我們每個人都要減塑為地球盡一份心意。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我們全家人都一起加入減塑行列，包括阿公、阿媽。例如廟裏煮平安麵，我和阿公阿媽説不要用廟準備塑膠碗和免洗筷，不但不環保又有塑化劑，自己帶環保餐具才是好的。他們也覺得我的建議很好，而且真的自己帶碗筷去，我看到他們的改變真的很開心。現在我和爸爸也會帶便當盒去買我最愛的小籠包當早餐！我每完成一次減塑我就會很開心，我希望我可以一直執行下去並影響更多同學一起加入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15556" r="34861" b="44074"/>
          <a:stretch/>
        </p:blipFill>
        <p:spPr>
          <a:xfrm>
            <a:off x="2627784" y="764704"/>
            <a:ext cx="1123950" cy="1384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3" t="21296" r="33449" b="40463"/>
          <a:stretch/>
        </p:blipFill>
        <p:spPr>
          <a:xfrm>
            <a:off x="6372200" y="836712"/>
            <a:ext cx="1015603" cy="131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00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6725" y="1052736"/>
            <a:ext cx="748883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潘柏叡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我第一次淨灘，在參與這個活動之前，我對於淨灘這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件事一無所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知，只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能從網站上看到一些資料及圖片讓我知道淨灘是一件很好的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事情。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到潮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境公園時就有導覽志工哥哥姐姐們幫忙解說如何淨灘</a:t>
            </a:r>
            <a:r>
              <a:rPr lang="en-US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幫我們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準備了雨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衣，手套，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夾子還有裝垃圾的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袋子，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然後帶領著我們去撿垃圾。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雖然淨灘是一件很好的事情，但是淨灘這個活動非常累，而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且只有淨灘一天是沒有辦法乾淨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的，所以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這次的淨灘活動讓我知道塑膠對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環境的危害，如果再繼續使用塑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膠類的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東西，繼續汙染海洋，冰山就要沒了，北極熊也會沒了。而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且老師有說我們對於環境的破會也造成了氣溫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的上升，氣候的改變，這樣會連春天和秋天都沒了。而且爸爸也跟我說過，如果不做環保也只是害到我們自己，因為這些沒辦法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消失的塑膠在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地球上會越來越多。從海邊看到很多的垃圾，也看到導覽員告訴我們海洋裡的動物把垃圾當食物吞下肚子，所以我們吃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的魚也是吃垃圾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長大，這樣我們自己也不健康。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所以我們不能因為方便而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使用一次性塑膠類的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東西，可以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使用不鏽鋼餐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具，環保袋，購買不是用塑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膠材質製作的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東西，例如木頭牙刷，木頭梳子，不鏽鋼蓮蓬頭，改用胚布或是蜜蠟紙來裝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食物等等的方式來愛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海洋，愛地球。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9" t="20926" r="49671" b="62963"/>
          <a:stretch/>
        </p:blipFill>
        <p:spPr>
          <a:xfrm>
            <a:off x="323528" y="1484784"/>
            <a:ext cx="1146021" cy="129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3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1988840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康詠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淨灘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心得：</a:t>
            </a:r>
            <a:b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第一次參加淨灘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活動，非常的期待，雖然一早的天氣不好，爸爸因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為工作的關係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載我們到基隆之後就離開了，一到目的地後，聽了解說員詳細的解說，印象最深的是有一段影片，因為時間的關係，並沒有撥放完畢，後來媽媽回家後有再給我看完影片！我看到烏龜產下小寶寶後，他們為了生存，不停的往海岸邊的方向前進，看著他們小小的身軀，卻要跨過一大堆的垃圾，甚至還沒抵達目的地，就有可能沒有力氣，然後生命就沒了，感到很難過。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下雨的關係，大家都必須穿上輕便雨衣前往海灘，風很大也很冷，後來我看到海灘上好多的垃圾喔，但是大家都很有愛心，一起將垃圾撿乾淨，這次統計最多的垃圾是”吸管”。雖然解說員說：這些垃圾每天都會有。我知道一時之間改善不了這些垃圾的狀況，然後我跟媽媽回到家後，我們就開始實行減塑計畫，除了平時分類的資源回收要做好之外，愛護地球就從自己開始囉！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4814" r="34723" b="54260"/>
          <a:stretch/>
        </p:blipFill>
        <p:spPr>
          <a:xfrm>
            <a:off x="179512" y="1963758"/>
            <a:ext cx="1296144" cy="1609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6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03664" y="1412776"/>
            <a:ext cx="4195092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陳宇雋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淨灘心得：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解說，發現現在的海洋垃圾不是我們沒有製造就沒有的，因為其他國家如果亂丟垃圾到海洋中，那麼隨著洋流，它還是可能來到我們的國家，而且海洋的生物還可能吃下這些垃圾，吸收了很多毒素，我們又吃了這些生物，那我們也可能生病。淨灘好辛苦喔，但海洋動物們也好可憐，因為我們製造的垃圾害了他們。我撿到好多保特瓶蓋，如果保特瓶蓋可以與保特瓶連在一起，那麼就可以減少瓶蓋的垃圾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如圖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宇雋設計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就像邪惡魔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催毀了整個海洋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美麗的海洋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就要因為我們而消失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所以請大家愛護海洋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527680" cy="339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10926" r="26431" b="49074"/>
          <a:stretch/>
        </p:blipFill>
        <p:spPr>
          <a:xfrm>
            <a:off x="7668344" y="4869160"/>
            <a:ext cx="1037247" cy="150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8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2115</Words>
  <Application>Microsoft Office PowerPoint</Application>
  <PresentationFormat>如螢幕大小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oliviahsu</dc:creator>
  <cp:lastModifiedBy>oliviahsu</cp:lastModifiedBy>
  <cp:revision>4</cp:revision>
  <dcterms:created xsi:type="dcterms:W3CDTF">2018-03-25T05:51:54Z</dcterms:created>
  <dcterms:modified xsi:type="dcterms:W3CDTF">2018-03-25T06:29:45Z</dcterms:modified>
</cp:coreProperties>
</file>