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61858" y="2564904"/>
            <a:ext cx="38202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 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育才小學</a:t>
            </a:r>
            <a:endParaRPr lang="en-US" alt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台淨灘走透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塑行動親子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發揮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創意勤推廣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04" y="1484784"/>
            <a:ext cx="785614" cy="7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減塑野餐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班遊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8"/>
          <a:stretch/>
        </p:blipFill>
        <p:spPr>
          <a:xfrm>
            <a:off x="755576" y="3465576"/>
            <a:ext cx="3600400" cy="2337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7" t="7010" r="6288" b="24047"/>
          <a:stretch/>
        </p:blipFill>
        <p:spPr bwMode="auto">
          <a:xfrm>
            <a:off x="4355976" y="3645024"/>
            <a:ext cx="3707904" cy="2112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475656" y="58772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我們發起了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減塑野餐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活動，大家一起到大安森林公園，看到許多家庭大顯身手，更做到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減塑、使用食物袋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等減塑策略呢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3333" r="29150" b="14301"/>
          <a:stretch/>
        </p:blipFill>
        <p:spPr bwMode="auto">
          <a:xfrm>
            <a:off x="899592" y="873287"/>
            <a:ext cx="2091875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23600" r="29825" b="11733"/>
          <a:stretch/>
        </p:blipFill>
        <p:spPr bwMode="auto">
          <a:xfrm>
            <a:off x="6588224" y="1095520"/>
            <a:ext cx="2255128" cy="254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99" y="1163480"/>
            <a:ext cx="3574466" cy="201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8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267744" y="14040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海洋貨幣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仿小琉球淨灘運動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4"/>
          <a:stretch/>
        </p:blipFill>
        <p:spPr>
          <a:xfrm>
            <a:off x="6393758" y="1988839"/>
            <a:ext cx="2717698" cy="468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2577633" cy="468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7" t="19665" r="3767" b="9594"/>
          <a:stretch/>
        </p:blipFill>
        <p:spPr>
          <a:xfrm rot="16200000">
            <a:off x="471167" y="1733274"/>
            <a:ext cx="2792370" cy="359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1043608" y="508518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到海邊撿拾垃圾時，蒐集了一些圓滑的玻璃碎片，畫成自己的海灘貨幣。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66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73AE03-8234-4510-88B8-7BBB55E69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5"/>
          <a:stretch/>
        </p:blipFill>
        <p:spPr>
          <a:xfrm>
            <a:off x="800716" y="1628800"/>
            <a:ext cx="7650072" cy="310389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077580" y="68022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早餐店</a:t>
            </a:r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宣導減塑</a:t>
            </a:r>
            <a:endParaRPr lang="zh-TW" altLang="en-US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xmlns="" id="{D1AD5A9D-9680-4449-9461-8ED8419E1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69160"/>
            <a:ext cx="2566214" cy="144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356C10C5-7B88-47FF-B799-83E0C6AB7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48" y="4878296"/>
            <a:ext cx="2433844" cy="139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xmlns="" id="{C92A6665-CCE4-4BDA-A565-F563E7EF1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16512"/>
            <a:ext cx="1549066" cy="206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5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校園內</a:t>
            </a:r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宣導減塑</a:t>
            </a:r>
            <a:endParaRPr lang="zh-TW" altLang="en-US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/>
          <a:stretch/>
        </p:blipFill>
        <p:spPr>
          <a:xfrm>
            <a:off x="4960608" y="3172179"/>
            <a:ext cx="4022216" cy="23822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11451" r="5169" b="20273"/>
          <a:stretch/>
        </p:blipFill>
        <p:spPr>
          <a:xfrm>
            <a:off x="4960608" y="1412160"/>
            <a:ext cx="4032448" cy="17600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2" y="1412160"/>
            <a:ext cx="4655976" cy="261898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11560" y="414908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孩子們將減塑的環保標語製作成海報，還貼上可回收垃圾實品。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31640" y="554380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我們選擇下課時間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，拿著海報，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內廣場，讓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人來人往的其他學生注意到我們的訴求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，並張貼在校園顯眼處，讓多一點人注意到。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20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減塑園遊會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5936" y="1556792"/>
            <a:ext cx="4824536" cy="5040560"/>
          </a:xfrm>
        </p:spPr>
        <p:txBody>
          <a:bodyPr>
            <a:normAutofit fontScale="92500"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計畫與校長、主任對談，提出我們的減塑園遊會訴求。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校內師生自備餐具、購物袋。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不提供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塑膠吸管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及塑膠袋。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廠商提供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環保餐具。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自製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蜂蠟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規劃動線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，在水槽提供清潔劑、廚餘回收桶。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義工清潔水槽、引導來賓。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自備餐具者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元優惠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pPr marL="514350" indent="-514350">
              <a:buAutoNum type="arabicPeriod"/>
            </a:pP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6" y="1556792"/>
            <a:ext cx="339697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淨灘減塑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全校淨灘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各年級每年實施一次，或納入中年級環境教育課程。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點心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不用塑膠袋盛裝，由各班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自備環保袋或箱子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取代。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舉辦工作坊，鼓勵教師帶領學生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廢物利用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，製作美勞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少用塑膠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新品。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師生減少訂購塑膠杯裝或紙杯裝之手搖飲料，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自備環保杯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請教師購買獎勵品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減少購買塑膠製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玩具禮品。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87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1772816"/>
            <a:ext cx="273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海龜心聲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楊詠舜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使用廢棄保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龍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黏土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牛皮紙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麵粉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白膠拌水貼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+mj-ea"/>
              <a:ea typeface="+mj-ea"/>
            </a:endParaRPr>
          </a:p>
          <a:p>
            <a:endParaRPr lang="zh-TW" altLang="en-US" sz="2400" b="1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/>
        </p:blipFill>
        <p:spPr>
          <a:xfrm rot="1291416">
            <a:off x="3385380" y="838904"/>
            <a:ext cx="3408075" cy="556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10101" r="17340" b="49630"/>
          <a:stretch/>
        </p:blipFill>
        <p:spPr>
          <a:xfrm>
            <a:off x="1187624" y="3235701"/>
            <a:ext cx="1116378" cy="151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88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780928"/>
            <a:ext cx="8229600" cy="19728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altLang="zh-TW" b="1" dirty="0"/>
              <a:t>TO BE CONTINUED…  </a:t>
            </a:r>
            <a:endParaRPr lang="en-US" altLang="zh-TW" b="1" dirty="0" smtClean="0"/>
          </a:p>
          <a:p>
            <a:pPr marL="0" lvl="0" indent="0">
              <a:buNone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計劃沒有結束的時候，我們期待隨時運用我們的創意與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地球永續而努力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計畫結合民間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團體，將此概念傳遞至更深的角落。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4928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419</Words>
  <Application>Microsoft Office PowerPoint</Application>
  <PresentationFormat>如螢幕大小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PowerPoint 簡報</vt:lpstr>
      <vt:lpstr>減塑野餐班遊</vt:lpstr>
      <vt:lpstr>PowerPoint 簡報</vt:lpstr>
      <vt:lpstr>PowerPoint 簡報</vt:lpstr>
      <vt:lpstr>校園內宣導減塑</vt:lpstr>
      <vt:lpstr>減塑園遊會計畫</vt:lpstr>
      <vt:lpstr>校內淨灘減塑計畫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減塑野餐班遊</dc:title>
  <dc:creator>oliviahsu</dc:creator>
  <cp:lastModifiedBy>oliviahsu</cp:lastModifiedBy>
  <cp:revision>4</cp:revision>
  <dcterms:created xsi:type="dcterms:W3CDTF">2018-03-25T05:51:23Z</dcterms:created>
  <dcterms:modified xsi:type="dcterms:W3CDTF">2018-03-25T06:29:19Z</dcterms:modified>
</cp:coreProperties>
</file>