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1" r:id="rId2"/>
    <p:sldId id="258" r:id="rId3"/>
    <p:sldId id="260" r:id="rId4"/>
    <p:sldId id="261" r:id="rId5"/>
    <p:sldId id="262" r:id="rId6"/>
    <p:sldId id="263" r:id="rId7"/>
    <p:sldId id="282" r:id="rId8"/>
    <p:sldId id="28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8" autoAdjust="0"/>
    <p:restoredTop sz="86375" autoAdjust="0"/>
  </p:normalViewPr>
  <p:slideViewPr>
    <p:cSldViewPr>
      <p:cViewPr varScale="1">
        <p:scale>
          <a:sx n="75" d="100"/>
          <a:sy n="75" d="100"/>
        </p:scale>
        <p:origin x="-89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FA9AD-227C-4143-ACAB-2574FCF6D044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6A2F-156F-42A2-A1E6-50923A9D87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48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97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99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46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21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92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32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3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85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57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3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70B7-A849-4863-9524-8029F8C6A82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84C7-0136-4728-B4C1-46776CA443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29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61861" y="2564904"/>
            <a:ext cx="382027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 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育才小學</a:t>
            </a:r>
            <a:endParaRPr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台淨灘走透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塑行動親子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簡報之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減塑實作</a:t>
            </a:r>
            <a:r>
              <a:rPr lang="zh-TW" altLang="en-US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04" y="1484784"/>
            <a:ext cx="785614" cy="7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減塑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分享與討論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b="1" dirty="0">
                <a:latin typeface="新細明體"/>
              </a:rPr>
              <a:t>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b="1" dirty="0">
                <a:latin typeface="新細明體"/>
              </a:rPr>
              <a:t>✽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蜂蠟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b="1" dirty="0">
                <a:latin typeface="新細明體"/>
              </a:rPr>
              <a:t>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減塑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野餐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班遊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b="1" dirty="0">
                <a:latin typeface="新細明體"/>
              </a:rPr>
              <a:t>☉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海洋貨幣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</a:t>
            </a:r>
            <a:r>
              <a:rPr lang="en-US" altLang="zh-TW" b="1" dirty="0" smtClean="0">
                <a:latin typeface="新細明體"/>
                <a:ea typeface="新細明體"/>
              </a:rPr>
              <a:t>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到早餐店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宣導減塑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</a:t>
            </a:r>
            <a:r>
              <a:rPr lang="zh-TW" altLang="en-US" b="1" dirty="0" smtClean="0">
                <a:latin typeface="新細明體"/>
              </a:rPr>
              <a:t>◎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校園內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宣導減塑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</a:t>
            </a:r>
            <a:r>
              <a:rPr lang="zh-TW" altLang="en-US" b="1" dirty="0">
                <a:latin typeface="新細明體"/>
              </a:rPr>
              <a:t>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塑園遊會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14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/>
        </p:nvSpPr>
        <p:spPr bwMode="auto">
          <a:xfrm>
            <a:off x="2885614" y="697051"/>
            <a:ext cx="40264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減塑實作分享與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87" y="1293514"/>
            <a:ext cx="3639011" cy="53396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36" y="1293514"/>
            <a:ext cx="3553674" cy="53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/>
        </p:nvSpPr>
        <p:spPr bwMode="auto">
          <a:xfrm>
            <a:off x="3106721" y="404664"/>
            <a:ext cx="3124912" cy="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分享家庭減塑實作</a:t>
            </a:r>
            <a:endParaRPr kumimoji="0"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1900525" cy="106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33" y="4509120"/>
            <a:ext cx="211223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866501" cy="1781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2375656" cy="115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9040"/>
            <a:ext cx="1624339" cy="216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375656" cy="115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37112"/>
            <a:ext cx="2400319" cy="180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6792"/>
            <a:ext cx="1800200" cy="240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文字方塊 11"/>
          <p:cNvSpPr txBox="1"/>
          <p:nvPr/>
        </p:nvSpPr>
        <p:spPr>
          <a:xfrm>
            <a:off x="683568" y="29969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自備餐具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87624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自備環保杯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03848" y="6309320"/>
            <a:ext cx="256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不用保鮮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膜，用鍋蓋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71800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自備杯套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588224" y="6093296"/>
            <a:ext cx="240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自備環保袋，已有的塑膠袋重複利用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355976" y="2420888"/>
            <a:ext cx="193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自備不鏽鋼吸管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572000" y="4005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自備保鮮盒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164288" y="4005064"/>
            <a:ext cx="127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廢物利用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86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AC11EF-E3F0-4900-85B8-B7841687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36" y="1597051"/>
            <a:ext cx="4880743" cy="3783289"/>
          </a:xfrm>
          <a:prstGeom prst="rect">
            <a:avLst/>
          </a:prstGeom>
        </p:spPr>
      </p:pic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1420832" y="5517232"/>
            <a:ext cx="7424831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我們討論歸納了，要能做到減塑，要做到以下幾點</a:t>
            </a:r>
            <a:r>
              <a:rPr kumimoji="0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不只求方便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不怕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麻煩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不貪便宜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注重</a:t>
            </a:r>
            <a:r>
              <a:rPr lang="zh-TW" altLang="zh-TW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善用替代品</a:t>
            </a:r>
            <a:endParaRPr kumimoji="0" lang="zh-TW" altLang="en-US" sz="20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8500"/>
          <a:stretch/>
        </p:blipFill>
        <p:spPr>
          <a:xfrm rot="5400000">
            <a:off x="494091" y="2146568"/>
            <a:ext cx="3816425" cy="271739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52735" y="1597051"/>
            <a:ext cx="461665" cy="34881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孩子自備食物袋裝早餐帶來學校。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4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074888" y="1772816"/>
            <a:ext cx="3888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小朋友們提出開學後，可以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校園做起，規劃減塑的策略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們經常到巷口買便利商店和星巴克的咖啡，每天都有很多紙杯，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紙杯卻因為內有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一層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（聚乙烯）淋膜</a:t>
            </a:r>
            <a:r>
              <a:rPr lang="zh-TW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所以非常難回收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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宣導老師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自備保溫杯買</a:t>
            </a:r>
            <a:r>
              <a:rPr lang="zh-TW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五月即將到來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園遊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，全校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一起做減塑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畢業前，所有的孩子都要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進行至少一次淨灘！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r="22200"/>
          <a:stretch/>
        </p:blipFill>
        <p:spPr>
          <a:xfrm>
            <a:off x="395536" y="1598734"/>
            <a:ext cx="4598055" cy="403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3131840" y="7647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校園減塑動動腦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73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製作蜂蠟布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4139952" y="1700808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海湧工作室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是台灣推動海洋教育、減塑淨灘的重要團體，我們派出幾位小尖兵，跟著海湧工作室學習如何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自製蜂蠟布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，並將製作方法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教給學校其他的孩子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5635" r="16263" b="14502"/>
          <a:stretch/>
        </p:blipFill>
        <p:spPr bwMode="auto">
          <a:xfrm>
            <a:off x="4262402" y="3861048"/>
            <a:ext cx="4770534" cy="2920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4133" r="23375" b="10801"/>
          <a:stretch/>
        </p:blipFill>
        <p:spPr bwMode="auto">
          <a:xfrm>
            <a:off x="1259632" y="4148220"/>
            <a:ext cx="3002770" cy="2604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843808" y="101361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自製蜂蠟布</a:t>
            </a:r>
            <a:endParaRPr lang="zh-TW" alt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85" y="1693125"/>
            <a:ext cx="5105333" cy="28717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23" y="2776736"/>
            <a:ext cx="5105333" cy="28717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3"/>
          <a:stretch/>
        </p:blipFill>
        <p:spPr>
          <a:xfrm>
            <a:off x="4049323" y="4378960"/>
            <a:ext cx="5105333" cy="23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322</Words>
  <Application>Microsoft Office PowerPoint</Application>
  <PresentationFormat>如螢幕大小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製作蜂蠟布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oliviahsu</dc:creator>
  <cp:lastModifiedBy>oliviahsu</cp:lastModifiedBy>
  <cp:revision>61</cp:revision>
  <dcterms:created xsi:type="dcterms:W3CDTF">2018-03-18T08:49:36Z</dcterms:created>
  <dcterms:modified xsi:type="dcterms:W3CDTF">2018-03-25T06:29:07Z</dcterms:modified>
</cp:coreProperties>
</file>