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8" r:id="rId3"/>
    <p:sldId id="293" r:id="rId4"/>
    <p:sldId id="294" r:id="rId5"/>
    <p:sldId id="284" r:id="rId6"/>
    <p:sldId id="285" r:id="rId7"/>
    <p:sldId id="286" r:id="rId8"/>
    <p:sldId id="287" r:id="rId9"/>
    <p:sldId id="288" r:id="rId10"/>
    <p:sldId id="289" r:id="rId11"/>
    <p:sldId id="257" r:id="rId12"/>
    <p:sldId id="258" r:id="rId13"/>
    <p:sldId id="259" r:id="rId14"/>
    <p:sldId id="260" r:id="rId15"/>
    <p:sldId id="291" r:id="rId16"/>
    <p:sldId id="290" r:id="rId17"/>
    <p:sldId id="299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7" autoAdjust="0"/>
    <p:restoredTop sz="94660"/>
  </p:normalViewPr>
  <p:slideViewPr>
    <p:cSldViewPr>
      <p:cViewPr varScale="1">
        <p:scale>
          <a:sx n="83" d="100"/>
          <a:sy n="83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E68A4-36B3-468A-B5CD-F3D0286958EC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E8ABF-CC7D-4BD1-A5B2-3F21FA21D8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7578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D537-6DE0-499B-94B4-431D238267FB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D15B-5168-4914-93E3-7BADE012DB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980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D537-6DE0-499B-94B4-431D238267FB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D15B-5168-4914-93E3-7BADE012DB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5042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D537-6DE0-499B-94B4-431D238267FB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D15B-5168-4914-93E3-7BADE012DB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41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D537-6DE0-499B-94B4-431D238267FB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D15B-5168-4914-93E3-7BADE012DB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15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D537-6DE0-499B-94B4-431D238267FB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D15B-5168-4914-93E3-7BADE012DB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6128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D537-6DE0-499B-94B4-431D238267FB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D15B-5168-4914-93E3-7BADE012DB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308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D537-6DE0-499B-94B4-431D238267FB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D15B-5168-4914-93E3-7BADE012DB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6497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D537-6DE0-499B-94B4-431D238267FB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D15B-5168-4914-93E3-7BADE012DB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29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D537-6DE0-499B-94B4-431D238267FB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D15B-5168-4914-93E3-7BADE012DB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937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D537-6DE0-499B-94B4-431D238267FB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D15B-5168-4914-93E3-7BADE012DB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8462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D537-6DE0-499B-94B4-431D238267FB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D15B-5168-4914-93E3-7BADE012DB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896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8D537-6DE0-499B-94B4-431D238267FB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BD15B-5168-4914-93E3-7BADE012DB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00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661861" y="2564904"/>
            <a:ext cx="382027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 </a:t>
            </a:r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育才小學</a:t>
            </a:r>
            <a:endParaRPr lang="en-US" altLang="zh-TW" sz="3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</a:t>
            </a:r>
            <a:r>
              <a:rPr lang="zh-TW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台淨灘走透</a:t>
            </a:r>
            <a:r>
              <a:rPr lang="zh-TW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</a:t>
            </a: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</a:t>
            </a:r>
            <a:r>
              <a:rPr lang="zh-TW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塑行動親子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簡報之二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環台淨灘接力賽</a:t>
            </a:r>
            <a:endParaRPr lang="en-US" altLang="zh-TW" sz="4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904" y="1484784"/>
            <a:ext cx="785614" cy="78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547664" y="1700808"/>
            <a:ext cx="691276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詠舜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的感想：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一開始到海邊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，放眼望去覺得很乾淨，好像沒有什麼好撿的，等走近時開始撿，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不到一小時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大約一小時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的時間，中型垃圾袋一袋快要裝不下。</a:t>
            </a:r>
          </a:p>
          <a:p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垃圾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的組成有：</a:t>
            </a:r>
          </a:p>
          <a:p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煙蒂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塑膠袋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、吸管、塑膠杯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瓶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蓋、保特瓶、保麗龍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大小不一，很多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、泡麵碗、竹筷子及塑膠餐具、餅乾包裝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可樂果等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、漁網，還有一個大的玻璃酒瓶、一顆塑膠浮球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漁具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和一個塑膠水果籃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這些較大的垃圾無法裝入垃圾袋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幸好淨灘結束後，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有垃圾處理的志工媽媽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在等我們，幫我們把垃圾拿去做處理，否則要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處理垃圾將會是很大的一個問題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我們淨灘前都沒有想到垃圾處理的問題，因為沒有想到會有這麼多垃圾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淨灘後，看到這些垃圾，我們覺得這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都是人們在海邊抽煙、吃東西、喝飲料、泡麵、釣魚所留下來的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。阿舜問：如果到海邊不要做這些事，是不是就會有效減少這方面的垃圾了呢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8" t="10101" r="17340" b="49630"/>
          <a:stretch/>
        </p:blipFill>
        <p:spPr>
          <a:xfrm>
            <a:off x="467544" y="1772816"/>
            <a:ext cx="972362" cy="1321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195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A6ABFD1-4860-4E24-84CE-0076F05E7D6F}"/>
              </a:ext>
            </a:extLst>
          </p:cNvPr>
          <p:cNvSpPr/>
          <p:nvPr/>
        </p:nvSpPr>
        <p:spPr>
          <a:xfrm>
            <a:off x="3131840" y="332656"/>
            <a:ext cx="237626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2/25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第六場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宜蘭外澳海灘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28800"/>
            <a:ext cx="288032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5758442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>
            <a:extLst>
              <a:ext uri="{FF2B5EF4-FFF2-40B4-BE49-F238E27FC236}">
                <a16:creationId xmlns="" xmlns:a16="http://schemas.microsoft.com/office/drawing/2014/main" id="{EE08E116-D7E3-4843-87D0-57506A2430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904" y="4077072"/>
            <a:ext cx="288032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文字方塊 6"/>
          <p:cNvSpPr txBox="1"/>
          <p:nvPr/>
        </p:nvSpPr>
        <p:spPr>
          <a:xfrm>
            <a:off x="1259632" y="5013176"/>
            <a:ext cx="460851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九號咖啡館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先跟大家說明了淨灘的概念和原則，提供手套、夾子和裝咖啡豆的粗麻布袋。還提醒我們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搬不動就請工作人員幫忙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，我們心想：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垃圾有可能多到搬不動嗎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449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628800"/>
            <a:ext cx="4992555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4904"/>
            <a:ext cx="3360420" cy="1890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581128"/>
            <a:ext cx="3838961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722" y="4556250"/>
            <a:ext cx="3927382" cy="2209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文字方塊 8"/>
          <p:cNvSpPr txBox="1"/>
          <p:nvPr/>
        </p:nvSpPr>
        <p:spPr>
          <a:xfrm>
            <a:off x="251520" y="1412776"/>
            <a:ext cx="3504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今天的垃圾有許多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漁網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，大部分的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漁廢垃圾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都太重了，連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大人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都無法移動，只好先留在沙灘上。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778804" y="476671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分類垃圾之後，主辦單位用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咖啡豆的粗麻布袋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盛裝垃圾，並通知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清潔隊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來載走處理。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468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="" xmlns:a16="http://schemas.microsoft.com/office/drawing/2014/main" id="{7861E110-C2EC-47F7-A8E6-5A4525662FA5}"/>
              </a:ext>
            </a:extLst>
          </p:cNvPr>
          <p:cNvSpPr/>
          <p:nvPr/>
        </p:nvSpPr>
        <p:spPr>
          <a:xfrm>
            <a:off x="971600" y="4725144"/>
            <a:ext cx="79064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此次的淨灘完後有做了分類與秤重，一共有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147.5kg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，因為有很多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大型漁廢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垃圾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且比率占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了快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一半，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這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真是不可思議。看起來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這裡的垃圾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大部分是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有人刻意留在這裡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的，我們也撿到了許多</a:t>
            </a:r>
            <a:r>
              <a:rPr lang="zh-TW" altLang="en-US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籃球、鞋子、沖天炮、酒瓶，還有數不清的飲食包裝和菸蒂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。 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九號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咖啡館外澳店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真的很用心，每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個月都會辦淨灘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，並送給淨灘夥伴紀念品和餐點。但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今天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還是有一堆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垃圾，可見垃圾是撿不完的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4" y="1550334"/>
            <a:ext cx="384042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" t="18653" r="11266" b="18142"/>
          <a:stretch/>
        </p:blipFill>
        <p:spPr>
          <a:xfrm>
            <a:off x="4068629" y="1556792"/>
            <a:ext cx="5075371" cy="2910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2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704C5F77-8234-467F-9151-BBEE97EFB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700808"/>
            <a:ext cx="5892694" cy="3541886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2C656DF-1613-454E-9361-56B47DDC9B09}"/>
              </a:ext>
            </a:extLst>
          </p:cNvPr>
          <p:cNvSpPr/>
          <p:nvPr/>
        </p:nvSpPr>
        <p:spPr>
          <a:xfrm>
            <a:off x="1125960" y="5525864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從此次的活動中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我們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覺得漁民捕完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魚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後，應該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自行處理不要的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垃圾，遊客到這裡遊玩也應該遵守規則，海灘管理者可以提供多一些垃圾桶及垃圾處理服務。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A142E267-B8E3-43EF-9073-F417404268A4}"/>
              </a:ext>
            </a:extLst>
          </p:cNvPr>
          <p:cNvSpPr/>
          <p:nvPr/>
        </p:nvSpPr>
        <p:spPr>
          <a:xfrm>
            <a:off x="1475656" y="1916832"/>
            <a:ext cx="504056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</a:rPr>
              <a:t>kg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635896" y="109338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垃圾量數據統計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945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5" r="35934" b="18505"/>
          <a:stretch/>
        </p:blipFill>
        <p:spPr>
          <a:xfrm>
            <a:off x="2594592" y="1484784"/>
            <a:ext cx="3941064" cy="368843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484784"/>
            <a:ext cx="2520280" cy="336037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4" y="1484784"/>
            <a:ext cx="2315184" cy="3086912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="" xmlns:a16="http://schemas.microsoft.com/office/drawing/2014/main" id="{2A6ABFD1-4860-4E24-84CE-0076F05E7D6F}"/>
              </a:ext>
            </a:extLst>
          </p:cNvPr>
          <p:cNvSpPr txBox="1">
            <a:spLocks/>
          </p:cNvSpPr>
          <p:nvPr/>
        </p:nvSpPr>
        <p:spPr>
          <a:xfrm>
            <a:off x="3203848" y="260648"/>
            <a:ext cx="252028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3/11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第八場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金山沙珠灣海灘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331640" y="5301208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淨灘這麼多次後，大家開始拼命搜尋網路上的淨灘活動，而孩子們提出了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自己辦淨灘的想法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。於是我們打電話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聯絡北觀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，預定在沙珠灣號召大家來淨灘。當天有許多沒有淨過灘的朋友也來了，總計超過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70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人參與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3251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2" t="15210" r="27173" b="3463"/>
          <a:stretch/>
        </p:blipFill>
        <p:spPr>
          <a:xfrm>
            <a:off x="1336436" y="4370839"/>
            <a:ext cx="2803515" cy="248716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99791"/>
            <a:ext cx="3960439" cy="2970329"/>
          </a:xfrm>
          <a:prstGeom prst="rect">
            <a:avLst/>
          </a:prstGeom>
        </p:spPr>
      </p:pic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" name="內容版面配置區 1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0" y="3493374"/>
            <a:ext cx="5004049" cy="3336033"/>
          </a:xfrm>
        </p:spPr>
      </p:pic>
      <p:sp>
        <p:nvSpPr>
          <p:cNvPr id="14" name="文字方塊 13"/>
          <p:cNvSpPr txBox="1"/>
          <p:nvPr/>
        </p:nvSpPr>
        <p:spPr>
          <a:xfrm>
            <a:off x="4323928" y="1628800"/>
            <a:ext cx="4392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我們把跟北觀申請的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68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個塑膠袋都用掉了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，沙灘上還是有好多垃圾，這是第一次，我們感覺垃圾怎麼清都清不完，不只本地人製造的垃圾多，從海外飄來的垃圾也不少。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7228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3"/>
          <a:stretch/>
        </p:blipFill>
        <p:spPr>
          <a:xfrm>
            <a:off x="3464460" y="2628674"/>
            <a:ext cx="2586484" cy="408718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0" t="16388" r="13440" b="4432"/>
          <a:stretch/>
        </p:blipFill>
        <p:spPr>
          <a:xfrm rot="5400000">
            <a:off x="5363106" y="3316512"/>
            <a:ext cx="4091444" cy="271576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67544" y="1448039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這次的淨灘因時間因素，沒有做到分類、秤重、紀錄，僅能將垃圾整理讓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新北市清潔隊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收取，但是這次的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震撼教育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，讓許多家庭心中埋下了環境保護的種子，越來越注重減塑問題。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10535" r="7767"/>
          <a:stretch/>
        </p:blipFill>
        <p:spPr>
          <a:xfrm>
            <a:off x="366690" y="2628674"/>
            <a:ext cx="3069222" cy="409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5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8604400" y="6120400"/>
            <a:ext cx="539700" cy="737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  <p:sp>
        <p:nvSpPr>
          <p:cNvPr id="255" name="Shape 255"/>
          <p:cNvSpPr/>
          <p:nvPr/>
        </p:nvSpPr>
        <p:spPr>
          <a:xfrm rot="1330665">
            <a:off x="1444986" y="2396287"/>
            <a:ext cx="594300" cy="49200"/>
          </a:xfrm>
          <a:prstGeom prst="roundRect">
            <a:avLst>
              <a:gd name="adj" fmla="val 50000"/>
            </a:avLst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694224" y="1838727"/>
            <a:ext cx="774586" cy="792400"/>
          </a:xfrm>
          <a:prstGeom prst="ellipse">
            <a:avLst/>
          </a:prstGeom>
          <a:noFill/>
          <a:ln w="38100" cap="flat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57" name="Shape 257"/>
          <p:cNvSpPr txBox="1"/>
          <p:nvPr/>
        </p:nvSpPr>
        <p:spPr>
          <a:xfrm>
            <a:off x="722817" y="1978390"/>
            <a:ext cx="774586" cy="42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37500"/>
              <a:buNone/>
            </a:pPr>
            <a:r>
              <a:rPr lang="en-US" altLang="zh-TW" b="1" dirty="0" smtClean="0">
                <a:solidFill>
                  <a:srgbClr val="4343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aleway Light"/>
                <a:sym typeface="Raleway Light"/>
              </a:rPr>
              <a:t>2/10</a:t>
            </a:r>
            <a:endParaRPr lang="en" b="1" dirty="0">
              <a:solidFill>
                <a:srgbClr val="43434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aleway Light"/>
              <a:sym typeface="Raleway Light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510089" y="1484784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環台淨灘接力賽</a:t>
            </a:r>
            <a:endParaRPr lang="en-US" altLang="zh-TW" sz="4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8" name="Shape 256"/>
          <p:cNvSpPr/>
          <p:nvPr/>
        </p:nvSpPr>
        <p:spPr>
          <a:xfrm>
            <a:off x="2026589" y="2337741"/>
            <a:ext cx="774586" cy="792400"/>
          </a:xfrm>
          <a:prstGeom prst="ellipse">
            <a:avLst/>
          </a:prstGeom>
          <a:noFill/>
          <a:ln w="38100" cap="flat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9" name="Shape 256"/>
          <p:cNvSpPr/>
          <p:nvPr/>
        </p:nvSpPr>
        <p:spPr>
          <a:xfrm>
            <a:off x="3334695" y="2741733"/>
            <a:ext cx="774586" cy="792400"/>
          </a:xfrm>
          <a:prstGeom prst="ellipse">
            <a:avLst/>
          </a:prstGeom>
          <a:noFill/>
          <a:ln w="38100" cap="flat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0" name="Shape 256"/>
          <p:cNvSpPr/>
          <p:nvPr/>
        </p:nvSpPr>
        <p:spPr>
          <a:xfrm>
            <a:off x="4801425" y="2689784"/>
            <a:ext cx="774586" cy="792400"/>
          </a:xfrm>
          <a:prstGeom prst="ellipse">
            <a:avLst/>
          </a:prstGeom>
          <a:noFill/>
          <a:ln w="38100" cap="flat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1" name="Shape 256"/>
          <p:cNvSpPr/>
          <p:nvPr/>
        </p:nvSpPr>
        <p:spPr>
          <a:xfrm>
            <a:off x="6191643" y="2285938"/>
            <a:ext cx="774586" cy="792400"/>
          </a:xfrm>
          <a:prstGeom prst="ellipse">
            <a:avLst/>
          </a:prstGeom>
          <a:noFill/>
          <a:ln w="38100" cap="flat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2" name="Shape 256"/>
          <p:cNvSpPr/>
          <p:nvPr/>
        </p:nvSpPr>
        <p:spPr>
          <a:xfrm>
            <a:off x="7562861" y="2759552"/>
            <a:ext cx="774586" cy="792400"/>
          </a:xfrm>
          <a:prstGeom prst="ellipse">
            <a:avLst/>
          </a:prstGeom>
          <a:noFill/>
          <a:ln w="38100" cap="flat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3" name="Shape 255"/>
          <p:cNvSpPr/>
          <p:nvPr/>
        </p:nvSpPr>
        <p:spPr>
          <a:xfrm rot="1330665">
            <a:off x="2753092" y="3113333"/>
            <a:ext cx="594300" cy="49200"/>
          </a:xfrm>
          <a:prstGeom prst="roundRect">
            <a:avLst>
              <a:gd name="adj" fmla="val 50000"/>
            </a:avLst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4" name="Shape 255"/>
          <p:cNvSpPr/>
          <p:nvPr/>
        </p:nvSpPr>
        <p:spPr>
          <a:xfrm rot="20311068">
            <a:off x="4150132" y="3225436"/>
            <a:ext cx="594300" cy="49200"/>
          </a:xfrm>
          <a:prstGeom prst="roundRect">
            <a:avLst>
              <a:gd name="adj" fmla="val 50000"/>
            </a:avLst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5" name="Shape 255"/>
          <p:cNvSpPr/>
          <p:nvPr/>
        </p:nvSpPr>
        <p:spPr>
          <a:xfrm rot="1330665">
            <a:off x="6953532" y="2899332"/>
            <a:ext cx="594300" cy="49200"/>
          </a:xfrm>
          <a:prstGeom prst="roundRect">
            <a:avLst>
              <a:gd name="adj" fmla="val 50000"/>
            </a:avLst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6" name="Shape 255"/>
          <p:cNvSpPr/>
          <p:nvPr/>
        </p:nvSpPr>
        <p:spPr>
          <a:xfrm rot="20113091">
            <a:off x="5558958" y="2814279"/>
            <a:ext cx="594300" cy="49200"/>
          </a:xfrm>
          <a:prstGeom prst="roundRect">
            <a:avLst>
              <a:gd name="adj" fmla="val 50000"/>
            </a:avLst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33111" y="2631127"/>
            <a:ext cx="553998" cy="30840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小琉球 大福漁港</a:t>
            </a:r>
            <a:endParaRPr lang="zh-TW" altLang="en-US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2136883" y="3137933"/>
            <a:ext cx="553998" cy="24690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旗津中洲沙灘</a:t>
            </a:r>
            <a:endParaRPr lang="zh-TW" altLang="en-US" sz="24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3444989" y="3534133"/>
            <a:ext cx="553998" cy="26142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海山漁港 香山濕地</a:t>
            </a:r>
            <a:endParaRPr lang="zh-TW" altLang="en-US" sz="24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4721319" y="3543007"/>
            <a:ext cx="923330" cy="16589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濱海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休憩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</a:t>
            </a:r>
            <a:endParaRPr lang="en-US" altLang="zh-TW" sz="24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宜蘭永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鎮</a:t>
            </a:r>
          </a:p>
        </p:txBody>
      </p:sp>
      <p:sp>
        <p:nvSpPr>
          <p:cNvPr id="45" name="文字方塊 44"/>
          <p:cNvSpPr txBox="1"/>
          <p:nvPr/>
        </p:nvSpPr>
        <p:spPr>
          <a:xfrm>
            <a:off x="6309391" y="3130141"/>
            <a:ext cx="553998" cy="24690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宜蘭外澳海灘</a:t>
            </a:r>
            <a:endParaRPr lang="zh-TW" altLang="en-US" sz="24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7488489" y="3574600"/>
            <a:ext cx="923330" cy="24690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自己籌辦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金山沙珠灣海灘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Shape 257"/>
          <p:cNvSpPr txBox="1"/>
          <p:nvPr/>
        </p:nvSpPr>
        <p:spPr>
          <a:xfrm>
            <a:off x="2026589" y="2471704"/>
            <a:ext cx="774586" cy="42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37500"/>
              <a:buNone/>
            </a:pPr>
            <a:r>
              <a:rPr lang="en-US" altLang="zh-TW" b="1" dirty="0" smtClean="0">
                <a:solidFill>
                  <a:srgbClr val="4343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aleway Light"/>
                <a:sym typeface="Raleway Light"/>
              </a:rPr>
              <a:t>2/15</a:t>
            </a:r>
            <a:endParaRPr lang="en" b="1" dirty="0">
              <a:solidFill>
                <a:srgbClr val="43434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aleway Light"/>
              <a:sym typeface="Raleway Light"/>
            </a:endParaRPr>
          </a:p>
        </p:txBody>
      </p:sp>
      <p:sp>
        <p:nvSpPr>
          <p:cNvPr id="48" name="Shape 257"/>
          <p:cNvSpPr txBox="1"/>
          <p:nvPr/>
        </p:nvSpPr>
        <p:spPr>
          <a:xfrm>
            <a:off x="3344041" y="2923933"/>
            <a:ext cx="774586" cy="42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37500"/>
              <a:buNone/>
            </a:pPr>
            <a:r>
              <a:rPr lang="en-US" altLang="zh-TW" b="1" dirty="0" smtClean="0">
                <a:solidFill>
                  <a:srgbClr val="4343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aleway Light"/>
                <a:sym typeface="Raleway Light"/>
              </a:rPr>
              <a:t>2/17</a:t>
            </a:r>
            <a:endParaRPr lang="en" b="1" dirty="0">
              <a:solidFill>
                <a:srgbClr val="43434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aleway Light"/>
              <a:sym typeface="Raleway Light"/>
            </a:endParaRPr>
          </a:p>
        </p:txBody>
      </p:sp>
      <p:sp>
        <p:nvSpPr>
          <p:cNvPr id="49" name="Shape 257"/>
          <p:cNvSpPr txBox="1"/>
          <p:nvPr/>
        </p:nvSpPr>
        <p:spPr>
          <a:xfrm>
            <a:off x="4795691" y="2916141"/>
            <a:ext cx="774586" cy="42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37500"/>
              <a:buNone/>
            </a:pPr>
            <a:r>
              <a:rPr lang="en-US" altLang="zh-TW" b="1" dirty="0" smtClean="0">
                <a:solidFill>
                  <a:srgbClr val="4343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aleway Light"/>
                <a:sym typeface="Raleway Light"/>
              </a:rPr>
              <a:t>2/24</a:t>
            </a:r>
            <a:endParaRPr lang="en" b="1" dirty="0">
              <a:solidFill>
                <a:srgbClr val="43434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aleway Light"/>
              <a:sym typeface="Raleway Light"/>
            </a:endParaRPr>
          </a:p>
        </p:txBody>
      </p:sp>
      <p:sp>
        <p:nvSpPr>
          <p:cNvPr id="50" name="Shape 257"/>
          <p:cNvSpPr txBox="1"/>
          <p:nvPr/>
        </p:nvSpPr>
        <p:spPr>
          <a:xfrm>
            <a:off x="6191643" y="2406390"/>
            <a:ext cx="774586" cy="42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37500"/>
              <a:buNone/>
            </a:pPr>
            <a:r>
              <a:rPr lang="en-US" altLang="zh-TW" b="1" dirty="0" smtClean="0">
                <a:solidFill>
                  <a:srgbClr val="4343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aleway Light"/>
                <a:sym typeface="Raleway Light"/>
              </a:rPr>
              <a:t>2/25</a:t>
            </a:r>
            <a:endParaRPr lang="en" b="1" dirty="0">
              <a:solidFill>
                <a:srgbClr val="43434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aleway Light"/>
              <a:sym typeface="Raleway Light"/>
            </a:endParaRPr>
          </a:p>
        </p:txBody>
      </p:sp>
      <p:sp>
        <p:nvSpPr>
          <p:cNvPr id="51" name="Shape 257"/>
          <p:cNvSpPr txBox="1"/>
          <p:nvPr/>
        </p:nvSpPr>
        <p:spPr>
          <a:xfrm>
            <a:off x="7562861" y="2899704"/>
            <a:ext cx="774586" cy="42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37500"/>
              <a:buNone/>
            </a:pPr>
            <a:r>
              <a:rPr lang="en-US" altLang="zh-TW" b="1" dirty="0" smtClean="0">
                <a:solidFill>
                  <a:srgbClr val="4343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aleway Light"/>
                <a:sym typeface="Raleway Light"/>
              </a:rPr>
              <a:t>3/11</a:t>
            </a:r>
            <a:endParaRPr lang="en" b="1" dirty="0">
              <a:solidFill>
                <a:srgbClr val="43434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aleway Light"/>
              <a:sym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2421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F49BF5A-86E3-453F-AA71-2201659CF3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17812" y="2780928"/>
            <a:ext cx="230425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D440D45-06B6-4591-B343-92E54A503734}"/>
              </a:ext>
            </a:extLst>
          </p:cNvPr>
          <p:cNvSpPr/>
          <p:nvPr/>
        </p:nvSpPr>
        <p:spPr>
          <a:xfrm>
            <a:off x="3059274" y="476672"/>
            <a:ext cx="288032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2/10</a:t>
            </a:r>
            <a:r>
              <a:rPr lang="zh-TW" altLang="en-US" sz="2800" dirty="0"/>
              <a:t>第二場</a:t>
            </a:r>
            <a:endParaRPr lang="en-US" altLang="zh-TW" sz="2800" dirty="0"/>
          </a:p>
          <a:p>
            <a:pPr algn="ctr"/>
            <a:r>
              <a:rPr lang="zh-TW" altLang="en-US" sz="2800" dirty="0"/>
              <a:t>小</a:t>
            </a:r>
            <a:r>
              <a:rPr lang="zh-TW" altLang="en-US" sz="2800" dirty="0" smtClean="0"/>
              <a:t>琉球</a:t>
            </a:r>
            <a:endParaRPr lang="en-US" altLang="zh-TW" sz="2800" dirty="0" smtClean="0"/>
          </a:p>
          <a:p>
            <a:pPr algn="ctr"/>
            <a:r>
              <a:rPr lang="zh-TW" altLang="en-US" sz="2800" dirty="0" smtClean="0"/>
              <a:t>大</a:t>
            </a:r>
            <a:r>
              <a:rPr lang="zh-TW" altLang="en-US" sz="2800" dirty="0"/>
              <a:t>福漁港海灘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F639690-6147-4927-BA3A-590392649D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34" y="2057393"/>
            <a:ext cx="2467345" cy="1850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EB26674-8F5E-48B5-8FDC-069E49E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616" y="2060848"/>
            <a:ext cx="183620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BF73CBC-4490-4240-BA89-C037EB4B9D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85" y="2066164"/>
            <a:ext cx="1832217" cy="2442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0063678-A2C3-43AC-AD91-F1F048F2C72F}"/>
              </a:ext>
            </a:extLst>
          </p:cNvPr>
          <p:cNvSpPr/>
          <p:nvPr/>
        </p:nvSpPr>
        <p:spPr>
          <a:xfrm>
            <a:off x="1112232" y="4725144"/>
            <a:ext cx="79064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寒流降臨的小琉球也有冷意，這次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淨灘的海灘是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礁石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，所以非常不好行走，且有些垃圾是卡在岩縫中，需要把石頭搬開，有些還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需要費很大的力氣才能把垃圾給挖出來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。甚至有些垃圾的顏色與礁石很接近，如左圖的魚標，所以要仔細的看才能清走。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在這裡撿拾不少碎玻璃，我將它們帶回家再次利用，拿來彩繪當裝飾品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海湧工作室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會把這些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碎玻璃彩繪成海灘貨幣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，在一些商家流通。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63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17B53AD-7AE5-4BCF-AFDF-798AA289AB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1" r="10735"/>
          <a:stretch/>
        </p:blipFill>
        <p:spPr>
          <a:xfrm rot="10800000">
            <a:off x="24415" y="1988840"/>
            <a:ext cx="2959101" cy="278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04A0F8-77CC-4013-9BED-CECE3F71B2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7"/>
          <a:stretch/>
        </p:blipFill>
        <p:spPr>
          <a:xfrm>
            <a:off x="5292080" y="1916832"/>
            <a:ext cx="3744957" cy="2821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C3B083-51D9-48A2-A42C-B106832A9B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265" y="1949465"/>
            <a:ext cx="2090184" cy="278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C8DD380-DF3E-4901-9FD7-866A244E969B}"/>
              </a:ext>
            </a:extLst>
          </p:cNvPr>
          <p:cNvSpPr/>
          <p:nvPr/>
        </p:nvSpPr>
        <p:spPr>
          <a:xfrm>
            <a:off x="1115616" y="5093443"/>
            <a:ext cx="79064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這次淨灘找了當地的朋友幫忙，雖然沒有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做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ICC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數據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分析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，但我們也撿了五大袋垃圾，最後集中在一起，請朋友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找清潔隊幫忙處理垃圾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這個海灘讓我比較印象深刻的是，這邊撿到的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塑膠吸管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應該都已經曝曬很久了，因為一拾起就整個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碎裂非常難處理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，這裡也蠻多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漁船防碰墊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，這應該是和靠近漁港有關。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4EA31DF-42A7-4962-8052-9D12694F796D}"/>
              </a:ext>
            </a:extLst>
          </p:cNvPr>
          <p:cNvSpPr/>
          <p:nvPr/>
        </p:nvSpPr>
        <p:spPr>
          <a:xfrm>
            <a:off x="179512" y="1412775"/>
            <a:ext cx="2376264" cy="959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2/15</a:t>
            </a:r>
            <a:r>
              <a:rPr lang="zh-TW" altLang="en-US" sz="2400" dirty="0"/>
              <a:t>第三場</a:t>
            </a:r>
            <a:endParaRPr lang="en-US" altLang="zh-TW" sz="2400" dirty="0"/>
          </a:p>
          <a:p>
            <a:pPr algn="ctr"/>
            <a:r>
              <a:rPr lang="zh-TW" altLang="en-US" sz="2400" dirty="0"/>
              <a:t>旗津中洲海灘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E0C87DD-3862-4578-9EA8-E7A1E004B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" y="2597104"/>
            <a:ext cx="3489702" cy="1963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77790DC-7DE6-440A-9D2D-7F56412686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218421"/>
            <a:ext cx="2904080" cy="26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BC775ED-B9D1-4294-A97B-1394F1108965}"/>
              </a:ext>
            </a:extLst>
          </p:cNvPr>
          <p:cNvSpPr/>
          <p:nvPr/>
        </p:nvSpPr>
        <p:spPr>
          <a:xfrm>
            <a:off x="1115616" y="5093443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苡潔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過年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前與媽媽討論，回高雄過年時要找時間去淨灘，這次我們來到旗津中洲，由於這邊比較少有遊客，所以垃圾量相當的多，我們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自己帶了工具與磅秤來秤重，淨灘完的垃圾載到清潔隊處理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這裡的垃圾有很多的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玻璃酒瓶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，還有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紙牌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與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日光燈管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，真的覺得人們太自私了，怎會將這樣的垃圾帶到海灘來呢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01FC363-CEEB-47C7-AA96-7B8D24DC83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41593" y="2899715"/>
            <a:ext cx="2420888" cy="1815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DE92C3E-D282-42E5-92F2-C9136D7A62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68760"/>
            <a:ext cx="1872208" cy="3327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6" t="28565" r="55614" b="37817"/>
          <a:stretch/>
        </p:blipFill>
        <p:spPr>
          <a:xfrm rot="5400000">
            <a:off x="7868666" y="5276057"/>
            <a:ext cx="1183532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176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8C0D73C-D2CA-472F-94EE-592D35E444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3653952" cy="2740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CA9C7C8-913E-4DD6-9DD0-5B586446C3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84458"/>
            <a:ext cx="4607147" cy="2740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C20D3072-97A8-4F5E-BD31-DFD8385AB928}"/>
              </a:ext>
            </a:extLst>
          </p:cNvPr>
          <p:cNvSpPr/>
          <p:nvPr/>
        </p:nvSpPr>
        <p:spPr>
          <a:xfrm>
            <a:off x="1187624" y="1628800"/>
            <a:ext cx="12241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淨灘前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D6CEC1E6-904B-4402-A70E-FAB630BA5583}"/>
              </a:ext>
            </a:extLst>
          </p:cNvPr>
          <p:cNvSpPr/>
          <p:nvPr/>
        </p:nvSpPr>
        <p:spPr>
          <a:xfrm>
            <a:off x="6047481" y="1628800"/>
            <a:ext cx="12241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淨灘後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8ACEC2B-3F2D-42C3-BCDA-FBDB6F9F7C78}"/>
              </a:ext>
            </a:extLst>
          </p:cNvPr>
          <p:cNvSpPr/>
          <p:nvPr/>
        </p:nvSpPr>
        <p:spPr>
          <a:xfrm>
            <a:off x="1115616" y="5093443"/>
            <a:ext cx="79064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敵不過南台灣的毒太陽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en-US" sz="20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苡潔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與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媽媽在短短一小時內也將這一小片沙灘作了一次美容，讓她恢復了漂亮的容貌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!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有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機會一定要再來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!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2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B4EA31DF-42A7-4962-8052-9D12694F796D}"/>
              </a:ext>
            </a:extLst>
          </p:cNvPr>
          <p:cNvSpPr/>
          <p:nvPr/>
        </p:nvSpPr>
        <p:spPr>
          <a:xfrm>
            <a:off x="3174112" y="784651"/>
            <a:ext cx="3096344" cy="959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2/17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第四場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海山漁港的香山溼地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3"/>
          <a:stretch/>
        </p:blipFill>
        <p:spPr>
          <a:xfrm>
            <a:off x="6300192" y="2554236"/>
            <a:ext cx="2677320" cy="387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65446"/>
            <a:ext cx="2627273" cy="3503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文字方塊 8"/>
          <p:cNvSpPr txBox="1"/>
          <p:nvPr/>
        </p:nvSpPr>
        <p:spPr>
          <a:xfrm>
            <a:off x="3347864" y="2095981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香山濕地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宇雋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母親的娘家，趁著過年回訪，一定要來這裡淨灘行動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56992"/>
            <a:ext cx="4137653" cy="3103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349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31640" y="4272677"/>
            <a:ext cx="6480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宇雋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的感想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可能因為是溼地保護區的關係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所以垃圾不多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都是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保特瓶、鐵罐、杯子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，或其他較大型的垃圾。不像前次去淨灘，很多瓶蓋，吸管，煙頭等小型垃圾。</a:t>
            </a:r>
            <a:b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還撿到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一顆籃球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..,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為什麼有人會這麼壞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來到這麼美麗的海邊玩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還要把垃圾留在這兒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如果我是大官員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我會下令大家不準帶任何會變成垃圾的東西來到這兒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要到這兒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通通要經過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檢查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對了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還有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堆得像山的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蚵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殼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但媽媽說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因為這兒有蚵田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所以會有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這些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蚵殼不會造成海洋污染嗎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1" t="10926" r="26431" b="49074"/>
          <a:stretch/>
        </p:blipFill>
        <p:spPr>
          <a:xfrm>
            <a:off x="7740353" y="5015782"/>
            <a:ext cx="936104" cy="1357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727628"/>
            <a:ext cx="2796750" cy="37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15280" y="1766052"/>
            <a:ext cx="2306208" cy="307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68" y="1450165"/>
            <a:ext cx="2254847" cy="3006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830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B4EA31DF-42A7-4962-8052-9D12694F796D}"/>
              </a:ext>
            </a:extLst>
          </p:cNvPr>
          <p:cNvSpPr/>
          <p:nvPr/>
        </p:nvSpPr>
        <p:spPr>
          <a:xfrm>
            <a:off x="3059832" y="332656"/>
            <a:ext cx="2736304" cy="1224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2/24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第五場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宜蘭永鎮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濱海休憩區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492896"/>
            <a:ext cx="2162962" cy="3845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132856"/>
            <a:ext cx="2883949" cy="3845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3" r="16121"/>
          <a:stretch/>
        </p:blipFill>
        <p:spPr>
          <a:xfrm>
            <a:off x="467544" y="1772816"/>
            <a:ext cx="2724912" cy="3076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28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1050</Words>
  <Application>Microsoft Office PowerPoint</Application>
  <PresentationFormat>如螢幕大小 (4:3)</PresentationFormat>
  <Paragraphs>66</Paragraphs>
  <Slides>17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oliviahsu</dc:creator>
  <cp:lastModifiedBy>oliviahsu</cp:lastModifiedBy>
  <cp:revision>41</cp:revision>
  <dcterms:created xsi:type="dcterms:W3CDTF">2018-02-28T13:41:15Z</dcterms:created>
  <dcterms:modified xsi:type="dcterms:W3CDTF">2018-03-25T06:04:34Z</dcterms:modified>
</cp:coreProperties>
</file>