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6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32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98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43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4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61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00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8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01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11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10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25B0-5007-4A82-90F7-DAB287249BF8}" type="datetimeFigureOut">
              <a:rPr lang="zh-TW" altLang="en-US" smtClean="0"/>
              <a:t>2018/3/5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D26A-CF93-411E-9909-E253FD5A8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99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2S1OL_RhF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55077" y="2110154"/>
            <a:ext cx="9612923" cy="3147646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新北市同榮國小資優班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學校廁所臭</a:t>
            </a:r>
            <a:r>
              <a:rPr lang="zh-TW" altLang="en-US" sz="36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臭</a:t>
            </a:r>
            <a:endParaRPr lang="en-US" altLang="zh-TW" sz="36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指導老師：李柏璋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成員：許童媗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30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本次行動的結果為何？造成什麼樣的影響？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廁所的氣味改善了，感覺舒服多了。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84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詢問受到本次行動影響的人（們）有沒有什麼回饋或心得？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61026"/>
              </p:ext>
            </p:extLst>
          </p:nvPr>
        </p:nvGraphicFramePr>
        <p:xfrm>
          <a:off x="3112477" y="3109754"/>
          <a:ext cx="6143137" cy="2671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618">
                  <a:extLst>
                    <a:ext uri="{9D8B030D-6E8A-4147-A177-3AD203B41FA5}">
                      <a16:colId xmlns:a16="http://schemas.microsoft.com/office/drawing/2014/main" val="3092007362"/>
                    </a:ext>
                  </a:extLst>
                </a:gridCol>
                <a:gridCol w="1224922">
                  <a:extLst>
                    <a:ext uri="{9D8B030D-6E8A-4147-A177-3AD203B41FA5}">
                      <a16:colId xmlns:a16="http://schemas.microsoft.com/office/drawing/2014/main" val="3157827303"/>
                    </a:ext>
                  </a:extLst>
                </a:gridCol>
                <a:gridCol w="3523597">
                  <a:extLst>
                    <a:ext uri="{9D8B030D-6E8A-4147-A177-3AD203B41FA5}">
                      <a16:colId xmlns:a16="http://schemas.microsoft.com/office/drawing/2014/main" val="3974650324"/>
                    </a:ext>
                  </a:extLst>
                </a:gridCol>
              </a:tblGrid>
              <a:tr h="1208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覺得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給我們的回饋</a:t>
                      </a: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建議或鼓勵</a:t>
                      </a: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24167"/>
                  </a:ext>
                </a:extLst>
              </a:tr>
              <a:tr h="54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很讚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會自製廁所芳香劑很厲害，感覺很成功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3398001"/>
                  </a:ext>
                </a:extLst>
              </a:tr>
              <a:tr h="549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老師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很棒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很棒的想法，而且解決了問題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766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436" y="1603952"/>
            <a:ext cx="10515600" cy="480608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我（們）用了哪些方式，把故事分享出去？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影片網址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  <a:hlinkClick r:id="rId2"/>
              </a:rPr>
              <a:t>https://www.youtube.com/watch?v=-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  <a:hlinkClick r:id="rId2"/>
              </a:rPr>
              <a:t>2S1OL_RhFY</a:t>
            </a:r>
            <a:endParaRPr lang="en-US" altLang="zh-TW" dirty="0" smtClean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34147"/>
              </p:ext>
            </p:extLst>
          </p:nvPr>
        </p:nvGraphicFramePr>
        <p:xfrm>
          <a:off x="969819" y="2189018"/>
          <a:ext cx="9791966" cy="3007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4205">
                  <a:extLst>
                    <a:ext uri="{9D8B030D-6E8A-4147-A177-3AD203B41FA5}">
                      <a16:colId xmlns:a16="http://schemas.microsoft.com/office/drawing/2014/main" val="3457867834"/>
                    </a:ext>
                  </a:extLst>
                </a:gridCol>
                <a:gridCol w="2655509">
                  <a:extLst>
                    <a:ext uri="{9D8B030D-6E8A-4147-A177-3AD203B41FA5}">
                      <a16:colId xmlns:a16="http://schemas.microsoft.com/office/drawing/2014/main" val="1241981144"/>
                    </a:ext>
                  </a:extLst>
                </a:gridCol>
                <a:gridCol w="3490263">
                  <a:extLst>
                    <a:ext uri="{9D8B030D-6E8A-4147-A177-3AD203B41FA5}">
                      <a16:colId xmlns:a16="http://schemas.microsoft.com/office/drawing/2014/main" val="2053619331"/>
                    </a:ext>
                  </a:extLst>
                </a:gridCol>
                <a:gridCol w="2991989">
                  <a:extLst>
                    <a:ext uri="{9D8B030D-6E8A-4147-A177-3AD203B41FA5}">
                      <a16:colId xmlns:a16="http://schemas.microsoft.com/office/drawing/2014/main" val="3381118010"/>
                    </a:ext>
                  </a:extLst>
                </a:gridCol>
              </a:tblGrid>
              <a:tr h="69435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我們使用哪些分享方式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打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具體說明或提供相關連結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觀眾的反應是？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936953"/>
                  </a:ext>
                </a:extLst>
              </a:tr>
              <a:tr h="94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網路頻道分享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Youtube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Facebook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粉絲團分享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覺得很棒，按讚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228419"/>
                  </a:ext>
                </a:extLst>
              </a:tr>
              <a:tr h="1368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校園分享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完成的影片放置在同榮國小資優班班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覺得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很棒，按讚，且分享至個人頁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57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8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照片集錦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45" y="1620370"/>
            <a:ext cx="3027735" cy="1914137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84" y="3735743"/>
            <a:ext cx="3015762" cy="213513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98" y="3716055"/>
            <a:ext cx="3137701" cy="213962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08" y="1670539"/>
            <a:ext cx="1922318" cy="3429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2" y="1598245"/>
            <a:ext cx="2930770" cy="19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4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身邊有哪些令我（們）感到困擾的問題？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學校廁所不乾淨，有臭味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學校的體育器材不完整且有些損壞了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決定著手解決的問題是？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決定著手解決學校廁所有臭味的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我們覺得造成這個問題的原因可能是？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沒有放置廁所芳香劑因此廁所有臭味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水管阻塞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垃圾隨便丟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不沖水</a:t>
            </a:r>
          </a:p>
        </p:txBody>
      </p:sp>
    </p:spTree>
    <p:extLst>
      <p:ext uri="{BB962C8B-B14F-4D97-AF65-F5344CB8AC3E}">
        <p14:creationId xmlns:p14="http://schemas.microsoft.com/office/powerpoint/2010/main" val="386103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這個問題對誰造成影響？</a:t>
            </a:r>
          </a:p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這些人對此問題有何看法，或他們在意的是什麼？ 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對於全校師生都會有所影響，進去廁所就有味道，感覺很不舒服。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774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想像一下，若這個問題被解決，最美好的狀況會是怎麼樣呢？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全校師生不會因為廁所有味道而不去上廁所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也不會因為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天然的廁所芳香劑危害身體健康。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23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78378"/>
            <a:ext cx="10515600" cy="4351338"/>
          </a:xfrm>
        </p:spPr>
        <p:txBody>
          <a:bodyPr/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為了達到這個美好的狀況，我（們）想了哪些解決辦法？</a:t>
            </a:r>
          </a:p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經過思考後，我們採用並實踐的方案，請在 「是否採用」的欄位中打 </a:t>
            </a:r>
            <a:r>
              <a:rPr lang="en-US" altLang="zh-TW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12032"/>
              </p:ext>
            </p:extLst>
          </p:nvPr>
        </p:nvGraphicFramePr>
        <p:xfrm>
          <a:off x="2303587" y="3547024"/>
          <a:ext cx="7288822" cy="2466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783">
                  <a:extLst>
                    <a:ext uri="{9D8B030D-6E8A-4147-A177-3AD203B41FA5}">
                      <a16:colId xmlns:a16="http://schemas.microsoft.com/office/drawing/2014/main" val="161759622"/>
                    </a:ext>
                  </a:extLst>
                </a:gridCol>
                <a:gridCol w="5273869">
                  <a:extLst>
                    <a:ext uri="{9D8B030D-6E8A-4147-A177-3AD203B41FA5}">
                      <a16:colId xmlns:a16="http://schemas.microsoft.com/office/drawing/2014/main" val="2813163785"/>
                    </a:ext>
                  </a:extLst>
                </a:gridCol>
                <a:gridCol w="657585">
                  <a:extLst>
                    <a:ext uri="{9D8B030D-6E8A-4147-A177-3AD203B41FA5}">
                      <a16:colId xmlns:a16="http://schemas.microsoft.com/office/drawing/2014/main" val="4086253786"/>
                    </a:ext>
                  </a:extLst>
                </a:gridCol>
                <a:gridCol w="657585">
                  <a:extLst>
                    <a:ext uri="{9D8B030D-6E8A-4147-A177-3AD203B41FA5}">
                      <a16:colId xmlns:a16="http://schemas.microsoft.com/office/drawing/2014/main" val="933632678"/>
                    </a:ext>
                  </a:extLst>
                </a:gridCol>
              </a:tblGrid>
              <a:tr h="43569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辦法內容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是否採用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458816"/>
                  </a:ext>
                </a:extLst>
              </a:tr>
              <a:tr h="4356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7353409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直接告訴校長，與他討論如何改善此問題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693855"/>
                  </a:ext>
                </a:extLst>
              </a:tr>
              <a:tr h="72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請打掃廁所的同學辛苦一點，認真的做好打掃工作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954297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製作天然芳香劑，並放置於廁所除臭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24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5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請簡單說明一下，為什麼最後採用這些辦法？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很多班級都會放置市售的廁所芳香劑來消除異味。但市面上賣的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廁所芳香劑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都是化學的，並不是天然的。恐怕造成人體的危害。所以我想要自製廁所芳香劑放在負責打掃的廁所，希望能夠解決這個問題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84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決定出要採取的行動方案後，我（們）做了哪些「準備事項」和具體的「實踐行動」？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56937"/>
              </p:ext>
            </p:extLst>
          </p:nvPr>
        </p:nvGraphicFramePr>
        <p:xfrm>
          <a:off x="2780146" y="2928288"/>
          <a:ext cx="6628216" cy="337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025">
                  <a:extLst>
                    <a:ext uri="{9D8B030D-6E8A-4147-A177-3AD203B41FA5}">
                      <a16:colId xmlns:a16="http://schemas.microsoft.com/office/drawing/2014/main" val="74152624"/>
                    </a:ext>
                  </a:extLst>
                </a:gridCol>
                <a:gridCol w="5240191">
                  <a:extLst>
                    <a:ext uri="{9D8B030D-6E8A-4147-A177-3AD203B41FA5}">
                      <a16:colId xmlns:a16="http://schemas.microsoft.com/office/drawing/2014/main" val="1840043716"/>
                    </a:ext>
                  </a:extLst>
                </a:gridCol>
              </a:tblGrid>
              <a:tr h="1636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準備事項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上網查詢自製廁所芳香劑的相關資料</a:t>
                      </a:r>
                      <a:endParaRPr lang="en-US" altLang="zh-TW" sz="2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準備自製芳香劑所需要的器材：橘子皮</a:t>
                      </a: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20g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、酒精</a:t>
                      </a: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100cc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、洋菜粉</a:t>
                      </a: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4g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、放製芳香劑的容器。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701931"/>
                  </a:ext>
                </a:extLst>
              </a:tr>
              <a:tr h="1734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實踐行動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自製芳香劑並放置在學校廁所，且詢問他人對於廁所味道是否有所改善</a:t>
                      </a:r>
                      <a:endParaRPr lang="zh-TW" altLang="en-US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0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6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在過程中我（們）碰到了哪些困難與令我們不悅的事情？我（們）如何面對或解決？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27720"/>
              </p:ext>
            </p:extLst>
          </p:nvPr>
        </p:nvGraphicFramePr>
        <p:xfrm>
          <a:off x="2795954" y="3120891"/>
          <a:ext cx="6494830" cy="3007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7415">
                  <a:extLst>
                    <a:ext uri="{9D8B030D-6E8A-4147-A177-3AD203B41FA5}">
                      <a16:colId xmlns:a16="http://schemas.microsoft.com/office/drawing/2014/main" val="4158727170"/>
                    </a:ext>
                  </a:extLst>
                </a:gridCol>
                <a:gridCol w="3247415">
                  <a:extLst>
                    <a:ext uri="{9D8B030D-6E8A-4147-A177-3AD203B41FA5}">
                      <a16:colId xmlns:a16="http://schemas.microsoft.com/office/drawing/2014/main" val="1890665872"/>
                    </a:ext>
                  </a:extLst>
                </a:gridCol>
              </a:tblGrid>
              <a:tr h="751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困難是</a:t>
                      </a: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...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我（們）如何面對或解決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15316"/>
                  </a:ext>
                </a:extLst>
              </a:tr>
              <a:tr h="751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製作芳香劑失敗了，無法凝結成固體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確認好比例，重新在製作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222177"/>
                  </a:ext>
                </a:extLst>
              </a:tr>
              <a:tr h="1503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不太會影片剪輯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我們上網學習，並且詢問老師，最後學會影片剪輯並且完成影片製作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87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653</Words>
  <Application>Microsoft Office PowerPoint</Application>
  <PresentationFormat>寬螢幕</PresentationFormat>
  <Paragraphs>95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PMingLiU</vt:lpstr>
      <vt:lpstr>PMingLiU</vt:lpstr>
      <vt:lpstr>標楷體</vt:lpstr>
      <vt:lpstr>Arial</vt:lpstr>
      <vt:lpstr>Calibri</vt:lpstr>
      <vt:lpstr>Calibri Light</vt:lpstr>
      <vt:lpstr>Office 佈景主題</vt:lpstr>
      <vt:lpstr>PowerPoint 簡報</vt:lpstr>
      <vt:lpstr>照片集錦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2018-03-02T07:00:57Z</dcterms:created>
  <dcterms:modified xsi:type="dcterms:W3CDTF">2018-03-05T01:24:56Z</dcterms:modified>
</cp:coreProperties>
</file>