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4" r:id="rId7"/>
    <p:sldId id="265" r:id="rId8"/>
    <p:sldId id="266" r:id="rId9"/>
    <p:sldId id="268" r:id="rId10"/>
    <p:sldId id="263" r:id="rId11"/>
    <p:sldId id="261" r:id="rId12"/>
    <p:sldId id="262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8386233" cy="1532466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淨灘淨</a:t>
            </a:r>
            <a:r>
              <a:rPr lang="zh-TW" altLang="en-US" sz="6000" b="1" dirty="0" smtClean="0">
                <a:solidFill>
                  <a:srgbClr val="C00000"/>
                </a:solidFill>
              </a:rPr>
              <a:t>溪</a:t>
            </a:r>
            <a:r>
              <a:rPr lang="en-US" altLang="zh-TW" sz="6000" b="1" dirty="0" smtClean="0">
                <a:solidFill>
                  <a:srgbClr val="C00000"/>
                </a:solidFill>
              </a:rPr>
              <a:t>!</a:t>
            </a:r>
            <a:r>
              <a:rPr lang="zh-TW" altLang="en-US" sz="6000" b="1" dirty="0" smtClean="0">
                <a:solidFill>
                  <a:srgbClr val="C00000"/>
                </a:solidFill>
              </a:rPr>
              <a:t> 一起</a:t>
            </a:r>
            <a:r>
              <a:rPr lang="zh-TW" altLang="en-US" sz="6000" b="1" dirty="0">
                <a:solidFill>
                  <a:srgbClr val="C00000"/>
                </a:solidFill>
              </a:rPr>
              <a:t>打掃地球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16714" y="4457233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指導者</a:t>
            </a:r>
            <a:r>
              <a:rPr lang="en-US" altLang="zh-TW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林茜羽、江政祿</a:t>
            </a:r>
            <a:endParaRPr lang="en-US" altLang="zh-TW" sz="28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參與學生</a:t>
            </a:r>
            <a:r>
              <a:rPr lang="en-US" altLang="zh-TW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江尚蔚</a:t>
            </a:r>
          </a:p>
        </p:txBody>
      </p:sp>
    </p:spTree>
    <p:extLst>
      <p:ext uri="{BB962C8B-B14F-4D97-AF65-F5344CB8AC3E}">
        <p14:creationId xmlns:p14="http://schemas.microsoft.com/office/powerpoint/2010/main" val="40720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5" y="1450522"/>
            <a:ext cx="7574359" cy="5049573"/>
          </a:xfrm>
        </p:spPr>
      </p:pic>
      <p:sp>
        <p:nvSpPr>
          <p:cNvPr id="4" name="心形 3"/>
          <p:cNvSpPr/>
          <p:nvPr/>
        </p:nvSpPr>
        <p:spPr>
          <a:xfrm>
            <a:off x="8040600" y="1739900"/>
            <a:ext cx="3904657" cy="3380016"/>
          </a:xfrm>
          <a:prstGeom prst="hear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400" b="1" dirty="0" smtClean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/>
            <a:r>
              <a:rPr lang="zh-TW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淨</a:t>
            </a:r>
            <a:r>
              <a:rPr lang="zh-TW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溪</a:t>
            </a: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完成</a:t>
            </a:r>
            <a:r>
              <a:rPr lang="zh-TW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後</a:t>
            </a: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，每一個夥伴可以</a:t>
            </a:r>
            <a:r>
              <a:rPr lang="zh-TW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好好的感謝大自然</a:t>
            </a:r>
            <a:r>
              <a:rPr lang="en-US" altLang="zh-TW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~</a:t>
            </a:r>
          </a:p>
          <a:p>
            <a:pPr algn="ctr"/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感謝地球</a:t>
            </a:r>
            <a:r>
              <a:rPr lang="en-US" altLang="zh-TW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!!</a:t>
            </a:r>
            <a:endParaRPr lang="zh-TW" altLang="en-US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14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85900"/>
            <a:ext cx="6800849" cy="4533900"/>
          </a:xfrm>
        </p:spPr>
      </p:pic>
      <p:sp>
        <p:nvSpPr>
          <p:cNvPr id="3" name="雲朵形圖說文字 2"/>
          <p:cNvSpPr/>
          <p:nvPr/>
        </p:nvSpPr>
        <p:spPr>
          <a:xfrm>
            <a:off x="7383196" y="1689100"/>
            <a:ext cx="4634633" cy="2897414"/>
          </a:xfrm>
          <a:prstGeom prst="cloudCallou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共同為愛地球而打掃。</a:t>
            </a:r>
            <a:endParaRPr lang="en-US" altLang="zh-TW" sz="20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團隊的力量很大，</a:t>
            </a:r>
            <a:endParaRPr lang="en-US" altLang="zh-TW" sz="20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服務生命是一件快樂的</a:t>
            </a:r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事</a:t>
            </a:r>
            <a:r>
              <a:rPr lang="en-US" altLang="zh-TW" sz="2000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en-US" altLang="zh-TW" sz="2000" b="1" dirty="0" smtClean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73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89100"/>
            <a:ext cx="7209412" cy="4806275"/>
          </a:xfrm>
        </p:spPr>
      </p:pic>
      <p:sp>
        <p:nvSpPr>
          <p:cNvPr id="5" name="雲朵形圖說文字 4"/>
          <p:cNvSpPr/>
          <p:nvPr/>
        </p:nvSpPr>
        <p:spPr>
          <a:xfrm>
            <a:off x="7383196" y="1689100"/>
            <a:ext cx="4634633" cy="289741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常態性的淨溪活動，可以內化成為一種生活習慣，</a:t>
            </a:r>
            <a:endParaRPr lang="en-US" altLang="zh-TW" sz="2000" b="1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為愛地球而打掃。</a:t>
            </a:r>
            <a:endParaRPr lang="en-US" altLang="zh-TW" sz="20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服務</a:t>
            </a:r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生命是一件快樂的</a:t>
            </a:r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事</a:t>
            </a:r>
            <a:r>
              <a:rPr lang="en-US" altLang="zh-TW" sz="2000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en-US" altLang="zh-TW" sz="2000" b="1" dirty="0" smtClean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24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4018" y="2683105"/>
            <a:ext cx="9424609" cy="174375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zh-TW" altLang="en-US" sz="8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謝謝你願意閱讀我</a:t>
            </a:r>
            <a:endParaRPr lang="en-US" altLang="zh-TW" sz="8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zh-TW" altLang="en-US" sz="8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讓我們一起永續地球</a:t>
            </a:r>
            <a:endParaRPr lang="zh-TW" altLang="en-US" sz="8800" b="1" dirty="0">
              <a:solidFill>
                <a:schemeClr val="accent5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004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淨灘活動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47" y="1500188"/>
            <a:ext cx="3896321" cy="51950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41" y="1500188"/>
            <a:ext cx="3896322" cy="519509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4305817" y="2813957"/>
            <a:ext cx="3323772" cy="19013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參與淨灘活動</a:t>
            </a:r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前，我們自行攜帶園藝用的手套，可重複使用的垃圾袋，開始進行打掃地球的行動囉</a:t>
            </a:r>
            <a:r>
              <a:rPr lang="en-US" altLang="zh-TW" sz="2000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zh-TW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8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淨灘活動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47" y="1507671"/>
            <a:ext cx="3790195" cy="5053594"/>
          </a:xfrm>
        </p:spPr>
      </p:pic>
      <p:sp>
        <p:nvSpPr>
          <p:cNvPr id="3" name="心形 2"/>
          <p:cNvSpPr/>
          <p:nvPr/>
        </p:nvSpPr>
        <p:spPr>
          <a:xfrm>
            <a:off x="5718314" y="2091870"/>
            <a:ext cx="3904657" cy="3075215"/>
          </a:xfrm>
          <a:prstGeom prst="hear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400" b="1" dirty="0" smtClean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/>
            <a:r>
              <a:rPr lang="zh-TW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淨</a:t>
            </a: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灘活動中，還可以發現到很多生物，真心覺得很幸福呢</a:t>
            </a:r>
            <a:r>
              <a:rPr lang="en-US" altLang="zh-TW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!</a:t>
            </a:r>
            <a:endParaRPr lang="zh-TW" altLang="en-US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22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淨灘活動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4" y="1525588"/>
            <a:ext cx="6565106" cy="4923830"/>
          </a:xfrm>
        </p:spPr>
      </p:pic>
      <p:sp>
        <p:nvSpPr>
          <p:cNvPr id="3" name="圓角矩形 2"/>
          <p:cNvSpPr/>
          <p:nvPr/>
        </p:nvSpPr>
        <p:spPr>
          <a:xfrm>
            <a:off x="7565760" y="2133600"/>
            <a:ext cx="3508640" cy="2362200"/>
          </a:xfrm>
          <a:prstGeom prst="roundRect">
            <a:avLst/>
          </a:prstGeom>
          <a:solidFill>
            <a:schemeClr val="accent4">
              <a:alpha val="92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chemeClr val="tx1"/>
                </a:solidFill>
              </a:rPr>
              <a:t>收集到的垃圾都要分類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!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 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r>
              <a:rPr lang="zh-TW" altLang="en-US" sz="2400" b="1" dirty="0" smtClean="0">
                <a:solidFill>
                  <a:schemeClr val="tx1"/>
                </a:solidFill>
              </a:rPr>
              <a:t>海灘邊的防風林遺留的垃圾大部分都是保麗龍，跟酒瓶。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淨灘活動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5" y="1447885"/>
            <a:ext cx="6908800" cy="5181601"/>
          </a:xfrm>
        </p:spPr>
      </p:pic>
      <p:sp>
        <p:nvSpPr>
          <p:cNvPr id="3" name="橢圓形圖說文字 2"/>
          <p:cNvSpPr/>
          <p:nvPr/>
        </p:nvSpPr>
        <p:spPr>
          <a:xfrm>
            <a:off x="8081725" y="2033588"/>
            <a:ext cx="4110275" cy="2654526"/>
          </a:xfrm>
          <a:prstGeom prst="wedgeEllipseCallou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+mn-ea"/>
              </a:rPr>
              <a:t>最終回</a:t>
            </a:r>
            <a:r>
              <a:rPr lang="en-US" altLang="zh-TW" sz="2000" b="1" dirty="0" smtClean="0">
                <a:latin typeface="+mn-ea"/>
              </a:rPr>
              <a:t>:</a:t>
            </a:r>
          </a:p>
          <a:p>
            <a:pPr algn="ctr"/>
            <a:r>
              <a:rPr lang="en-US" altLang="zh-TW" sz="2000" b="1" dirty="0" smtClean="0">
                <a:latin typeface="+mn-ea"/>
              </a:rPr>
              <a:t> </a:t>
            </a:r>
            <a:r>
              <a:rPr lang="zh-TW" altLang="en-US" sz="2000" b="1" dirty="0" smtClean="0">
                <a:latin typeface="+mn-ea"/>
              </a:rPr>
              <a:t>淨灘尾聲，大家一起將收集的垃圾統計成果，並且說聲：「</a:t>
            </a:r>
            <a:r>
              <a:rPr lang="zh-TW" altLang="en-US" sz="2000" b="1" dirty="0">
                <a:latin typeface="+mn-ea"/>
              </a:rPr>
              <a:t>太棒了</a:t>
            </a:r>
            <a:r>
              <a:rPr lang="en-US" altLang="zh-TW" sz="2000" b="1" dirty="0">
                <a:latin typeface="+mn-ea"/>
              </a:rPr>
              <a:t>! </a:t>
            </a:r>
            <a:r>
              <a:rPr lang="zh-TW" altLang="en-US" sz="2000" b="1" dirty="0">
                <a:latin typeface="+mn-ea"/>
              </a:rPr>
              <a:t>地球我愛你</a:t>
            </a:r>
            <a:r>
              <a:rPr lang="en-US" altLang="zh-TW" sz="2000" b="1" dirty="0">
                <a:latin typeface="+mn-ea"/>
              </a:rPr>
              <a:t>~</a:t>
            </a:r>
            <a:endParaRPr lang="zh-TW" altLang="en-US" sz="2000" b="1" dirty="0">
              <a:latin typeface="+mn-ea"/>
            </a:endParaRPr>
          </a:p>
          <a:p>
            <a:pPr algn="ctr"/>
            <a:r>
              <a:rPr lang="zh-TW" altLang="en-US" sz="2000" b="1" dirty="0" smtClean="0">
                <a:latin typeface="+mn-ea"/>
              </a:rPr>
              <a:t>」</a:t>
            </a:r>
            <a:endParaRPr lang="zh-TW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75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99" y="1592716"/>
            <a:ext cx="7209061" cy="4806041"/>
          </a:xfrm>
        </p:spPr>
      </p:pic>
      <p:sp>
        <p:nvSpPr>
          <p:cNvPr id="6" name="圓角矩形 5"/>
          <p:cNvSpPr/>
          <p:nvPr/>
        </p:nvSpPr>
        <p:spPr>
          <a:xfrm>
            <a:off x="8011260" y="2051843"/>
            <a:ext cx="3323772" cy="34635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參與淨溪活動</a:t>
            </a:r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前，我們自行攜帶園藝用的手套</a:t>
            </a:r>
            <a:r>
              <a:rPr lang="zh-TW" altLang="en-US" sz="2000" b="1" dirty="0" smtClean="0">
                <a:solidFill>
                  <a:schemeClr val="tx1"/>
                </a:solidFill>
                <a:latin typeface="+mn-ea"/>
              </a:rPr>
              <a:t>，長夾、可</a:t>
            </a:r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重複使用的垃圾袋，開始進行打掃地球的行動囉</a:t>
            </a:r>
            <a:r>
              <a:rPr lang="en-US" altLang="zh-TW" sz="2000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zh-TW" altLang="en-US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44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8" y="1580016"/>
            <a:ext cx="7434659" cy="4956440"/>
          </a:xfrm>
        </p:spPr>
      </p:pic>
      <p:sp>
        <p:nvSpPr>
          <p:cNvPr id="4" name="圓角矩形 3"/>
          <p:cNvSpPr/>
          <p:nvPr/>
        </p:nvSpPr>
        <p:spPr>
          <a:xfrm>
            <a:off x="8683360" y="1942873"/>
            <a:ext cx="2928069" cy="3877355"/>
          </a:xfrm>
          <a:prstGeom prst="roundRect">
            <a:avLst/>
          </a:prstGeom>
          <a:solidFill>
            <a:schemeClr val="accent4">
              <a:alpha val="92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chemeClr val="tx1"/>
                </a:solidFill>
              </a:rPr>
              <a:t>在溪邊，有一些大型的垃圾會被沙土部分掩埋，需要利用鏟子將土鬆開，才能順利收集垃圾，還給大自然原有的樣貌。</a:t>
            </a:r>
            <a:endParaRPr lang="en-US" altLang="zh-TW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7" y="1507668"/>
            <a:ext cx="5541679" cy="3835399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490735"/>
            <a:ext cx="5778500" cy="3852333"/>
          </a:xfrm>
          <a:prstGeom prst="rect">
            <a:avLst/>
          </a:prstGeom>
        </p:spPr>
      </p:pic>
      <p:sp>
        <p:nvSpPr>
          <p:cNvPr id="3" name="剪去並圓角化單一角落矩形 2"/>
          <p:cNvSpPr/>
          <p:nvPr/>
        </p:nvSpPr>
        <p:spPr>
          <a:xfrm>
            <a:off x="1072244" y="5309806"/>
            <a:ext cx="9579428" cy="1277257"/>
          </a:xfrm>
          <a:prstGeom prst="snip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</a:rPr>
              <a:t>淨溪活動尾聲時，主辦單位會邀情夥伴分享心得，我們也跟大家分享在活動中發生的困難以及如何克服，另外也同時發現到大自然的美，真的是一種享受。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永續地球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</a:rPr>
              <a:t>淨溪活動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8" y="1435099"/>
            <a:ext cx="5689600" cy="42672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40" y="1435099"/>
            <a:ext cx="5689600" cy="4267200"/>
          </a:xfrm>
          <a:prstGeom prst="rect">
            <a:avLst/>
          </a:prstGeom>
        </p:spPr>
      </p:pic>
      <p:sp>
        <p:nvSpPr>
          <p:cNvPr id="5" name="剪去並圓角化單一角落矩形 4"/>
          <p:cNvSpPr/>
          <p:nvPr/>
        </p:nvSpPr>
        <p:spPr>
          <a:xfrm>
            <a:off x="1231899" y="5558971"/>
            <a:ext cx="9579428" cy="968827"/>
          </a:xfrm>
          <a:prstGeom prst="snip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</a:rPr>
              <a:t>淨溪活動</a:t>
            </a:r>
            <a:r>
              <a:rPr lang="zh-TW" altLang="en-US" sz="2400" b="1" smtClean="0">
                <a:solidFill>
                  <a:schemeClr val="tx1"/>
                </a:solidFill>
              </a:rPr>
              <a:t>中，除了收集垃圾，也可以跟著專家共同復育自然生態。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Words>407</Words>
  <Application>Microsoft Office PowerPoint</Application>
  <PresentationFormat>寬螢幕</PresentationFormat>
  <Paragraphs>37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微軟正黑體</vt:lpstr>
      <vt:lpstr>Arial</vt:lpstr>
      <vt:lpstr>Trebuchet MS</vt:lpstr>
      <vt:lpstr>Wingdings 3</vt:lpstr>
      <vt:lpstr>多面向</vt:lpstr>
      <vt:lpstr>淨灘淨溪! 一起打掃地球</vt:lpstr>
      <vt:lpstr>永續地球- 淨灘活動</vt:lpstr>
      <vt:lpstr>永續地球- 淨灘活動</vt:lpstr>
      <vt:lpstr>永續地球- 淨灘活動</vt:lpstr>
      <vt:lpstr>永續地球- 淨灘活動</vt:lpstr>
      <vt:lpstr>永續地球- 淨溪活動</vt:lpstr>
      <vt:lpstr>永續地球- 淨溪活動</vt:lpstr>
      <vt:lpstr>永續地球- 淨溪活動</vt:lpstr>
      <vt:lpstr>永續地球- 淨溪活動</vt:lpstr>
      <vt:lpstr>永續地球- 淨溪活動</vt:lpstr>
      <vt:lpstr>永續地球- 淨溪活動</vt:lpstr>
      <vt:lpstr>永續地球- 淨溪活動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淨灘淨溪! 一起打掃地球</dc:title>
  <dc:creator>Chien</dc:creator>
  <cp:lastModifiedBy>Chien</cp:lastModifiedBy>
  <cp:revision>18</cp:revision>
  <dcterms:created xsi:type="dcterms:W3CDTF">2024-03-01T15:55:30Z</dcterms:created>
  <dcterms:modified xsi:type="dcterms:W3CDTF">2024-03-02T15:48:06Z</dcterms:modified>
</cp:coreProperties>
</file>