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4867-74DF-7F3D-164F-F4F426BD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4D2EE-1834-43D5-921D-ADBA38BD1890}" type="datetimeFigureOut">
              <a:rPr lang="en-US" altLang="zh-TW"/>
              <a:pPr/>
              <a:t>3/1/2024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2577C-B192-BBE7-7DA0-0E03F3C98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FA61A-C0E2-61A0-93CE-A97FF9C1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E26C7-9DA0-46D2-9682-4DBBC5E912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198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EE5E6-E792-2591-28A6-A860EB6F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19A4A-4DF7-4555-99CF-DB4451518C23}" type="datetimeFigureOut">
              <a:rPr lang="en-US" altLang="zh-TW"/>
              <a:pPr/>
              <a:t>3/1/2024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65826-38D2-C3BA-9F76-ECAFBCAF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0DD9B-C475-83E9-628B-1BA4B576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4C651-23D0-463F-82B0-1322CC660DE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714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F0C0F-60FE-C09A-E1EB-B15C7486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9ECC8-40F1-404B-8ECC-A7EC488166FA}" type="datetimeFigureOut">
              <a:rPr lang="en-US" altLang="zh-TW"/>
              <a:pPr/>
              <a:t>3/1/2024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65868-4A74-F7C3-6AD4-D85E7BBB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3B92E-9298-6A77-5D53-2EA14A9D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9BA65-4B9E-415E-AEFA-82EFCFF9B3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49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DCB3F-BEE2-0D8E-89A1-686C12EA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803D3-5691-46E6-A1D4-7D7806DCD3A7}" type="datetimeFigureOut">
              <a:rPr lang="en-US" altLang="zh-TW"/>
              <a:pPr/>
              <a:t>3/1/2024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5BFD0-E29B-0C95-9FD4-E49C6292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49414-27CB-4B9E-4216-C7230D7E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9EB73-A2AA-488C-905B-01A93FFDE6E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157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5C5F-4C4E-513A-00AA-05F16298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CBC2D2-1198-4B4E-BBE2-5694C71DC9C7}" type="datetimeFigureOut">
              <a:rPr lang="en-US" altLang="zh-TW"/>
              <a:pPr/>
              <a:t>3/1/2024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4480E-DDFC-795B-D4DD-001DE03C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654D1-0576-F795-004C-DD40E2BA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68263-92C8-4976-B0A0-491E5DC58A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381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ED0870-A43D-CDCC-CD4F-EB92239A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30BB1E-7EA0-4EED-B9AE-A418F6B8BA4D}" type="datetimeFigureOut">
              <a:rPr lang="en-US" altLang="zh-TW"/>
              <a:pPr/>
              <a:t>3/1/2024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9507C-57EF-368A-5954-2B4DF4F7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B8BBBA-4E84-2BF2-6E7F-A7FDE8F7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512F4-3C0F-48BD-B4F8-9183EBD4ECE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627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F434D73-90F7-633D-5701-D8419656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04D57-5EFE-4274-9A9C-F242361159C6}" type="datetimeFigureOut">
              <a:rPr lang="en-US" altLang="zh-TW"/>
              <a:pPr/>
              <a:t>3/1/2024</a:t>
            </a:fld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0D12A2-E24B-8CCC-F81E-DCE2385F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00D698-6D1F-C48C-3011-70D20A86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9A076-F20A-47B3-A468-1B4B6005E06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972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EE5A9D-79C2-75E9-A8A1-B5944A2F3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C7B08-5E72-4DAF-BF4E-9DF4E4BE30A3}" type="datetimeFigureOut">
              <a:rPr lang="en-US" altLang="zh-TW"/>
              <a:pPr/>
              <a:t>3/1/2024</a:t>
            </a:fld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BE08942-7BBE-9A3D-3EF7-30ECFD18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0ACC63-DCBE-5A4C-B684-D3B17540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AF21F-BE7B-4AC9-996A-44F27552E00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006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664CC19-03C1-3D19-315C-6129FE6D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C5529-7948-4153-994F-6DCA87BA054D}" type="datetimeFigureOut">
              <a:rPr lang="en-US" altLang="zh-TW"/>
              <a:pPr/>
              <a:t>3/1/2024</a:t>
            </a:fld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76975F1-A7E6-7B3F-4EB8-FD264862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564B75-76E8-ADC8-13E9-90CB801C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CF29C-8047-435A-AB58-F32C732C6B0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360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3E67C3-C57E-23C1-A6BA-03AB58F6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49334-4E75-4BA5-AA95-239F50B8A7C7}" type="datetimeFigureOut">
              <a:rPr lang="en-US" altLang="zh-TW"/>
              <a:pPr/>
              <a:t>3/1/2024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7C6AF6-9F44-B468-5705-38C8CDE0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13F326-6F76-7D50-295D-099B326C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78B5A-B774-498A-9749-93516C0B33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2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104EA1-A912-251A-903A-D55F8A034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A2E2A2-DEA9-4009-91E8-AA42EE32B002}" type="datetimeFigureOut">
              <a:rPr lang="en-US" altLang="zh-TW"/>
              <a:pPr/>
              <a:t>3/1/2024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C0A8D1-0C54-AF1B-344B-452EEC80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CDD964-A7DB-2B30-C0CD-91B49C1E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3F11C-35E6-43B9-B454-FF2DC7FA87C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744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C09EF2-7733-5D32-745A-8A46DA0D90BD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9pPr>
          </a:lstStyle>
          <a:p>
            <a:pPr algn="ctr" eaLnBrk="1" hangingPunct="1"/>
            <a:endParaRPr lang="en-US" altLang="zh-TW">
              <a:solidFill>
                <a:srgbClr val="595959"/>
              </a:solidFill>
              <a:latin typeface="AvenirNext LT Pro Medium"/>
              <a:ea typeface="新細明體" panose="02020500000000000000" pitchFamily="18" charset="-12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F3B10B3-4BD9-A46B-2AC8-C867272D2DB6}"/>
              </a:ext>
            </a:extLst>
          </p:cNvPr>
          <p:cNvSpPr/>
          <p:nvPr/>
        </p:nvSpPr>
        <p:spPr>
          <a:xfrm rot="10800000">
            <a:off x="692150" y="-3175"/>
            <a:ext cx="1327150" cy="596900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20C500-794D-0365-5797-F85A1F493E58}"/>
              </a:ext>
            </a:extLst>
          </p:cNvPr>
          <p:cNvSpPr/>
          <p:nvPr/>
        </p:nvSpPr>
        <p:spPr>
          <a:xfrm>
            <a:off x="10439400" y="6172200"/>
            <a:ext cx="1482725" cy="679450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4C710D-AA14-F11F-0EE6-D854F5C749C4}"/>
              </a:ext>
            </a:extLst>
          </p:cNvPr>
          <p:cNvSpPr/>
          <p:nvPr/>
        </p:nvSpPr>
        <p:spPr>
          <a:xfrm>
            <a:off x="7977188" y="5197475"/>
            <a:ext cx="4211637" cy="1660525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78671B04-F303-8642-9F8F-05052915075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FAF4F6-201F-DF92-2A6F-F984E5D67E6E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290603B-2F1B-790C-F9C1-14C7BC851231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D5C54FE-3358-E37D-E4C4-D7B10519E349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3598DC6-3108-69C1-E379-568451AE4E2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EB02492-ECD9-6EF6-4C5C-AC7A7E6EAE0E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F6D66F9-348F-7E24-92F3-B55EA00AA59C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2C0038-1114-6505-3158-FFC85A5CBDB3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6A93C6F2-0C98-9C17-7BA3-46D19F7E200D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183CAD-0299-A183-5289-255D9F4E765C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645F7F3-2F6D-34A9-5E72-31154A392E99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D89F560-5461-2337-F87A-78BE58FCE4C2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608BE6A-CF61-E4EA-BE43-9B377A8E5F4F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5F9990B-4761-8B5C-62B5-5B00DCABBBB9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6363266-E212-3317-E6C8-99BA0FD48EDC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2906F35-1C20-1617-F89F-5369FB4A775E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32" name="Title Placeholder 1">
            <a:extLst>
              <a:ext uri="{FF2B5EF4-FFF2-40B4-BE49-F238E27FC236}">
                <a16:creationId xmlns:a16="http://schemas.microsoft.com/office/drawing/2014/main" id="{CB15F16C-C60F-D5C7-0321-1ED742B60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1D2D1B08-AE2D-4BA3-7B43-3BE7873D3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5CCE8-72DC-FB79-C38C-5E1DD8202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1"/>
                </a:solidFill>
                <a:ea typeface="新細明體" panose="02020500000000000000" pitchFamily="18" charset="-120"/>
                <a:cs typeface="Segoe UI Semilight" panose="020B0402040204020203" pitchFamily="34" charset="0"/>
              </a:defRPr>
            </a:lvl1pPr>
          </a:lstStyle>
          <a:p>
            <a:fld id="{7370382E-1781-4B55-8B31-9AE1E2A34380}" type="datetimeFigureOut">
              <a:rPr lang="en-US" altLang="zh-TW"/>
              <a:pPr/>
              <a:t>3/1/2024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FDE16-6E3C-4772-1436-951030BCE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accent1"/>
                </a:solidFill>
                <a:ea typeface="新細明體" panose="02020500000000000000" pitchFamily="18" charset="-120"/>
                <a:cs typeface="Segoe UI Semilight" panose="020B0402040204020203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074D1-E040-A40C-1FBA-E2E824F18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ea typeface="新細明體" panose="02020500000000000000" pitchFamily="18" charset="-120"/>
                <a:cs typeface="Segoe UI Semilight" panose="020B0402040204020203" pitchFamily="34" charset="0"/>
              </a:defRPr>
            </a:lvl1pPr>
          </a:lstStyle>
          <a:p>
            <a:fld id="{544F6BD0-9E5F-4D83-A9BE-D389531F219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osterama" panose="020B0504020200020000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osterama" panose="020B0504020200020000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osterama" panose="020B0504020200020000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osterama" panose="020B050402020002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osterama" panose="020B050402020002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osterama" panose="020B050402020002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osterama" panose="020B050402020002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osterama" panose="020B0504020200020000" pitchFamily="34" charset="0"/>
        </a:defRPr>
      </a:lvl9pPr>
    </p:titleStyle>
    <p:bodyStyle>
      <a:lvl1pPr marL="228600" indent="-228600" algn="l" rtl="0" fontAlgn="base">
        <a:lnSpc>
          <a:spcPct val="110000"/>
        </a:lnSpc>
        <a:spcBef>
          <a:spcPts val="1000"/>
        </a:spcBef>
        <a:spcAft>
          <a:spcPct val="0"/>
        </a:spcAft>
        <a:buClr>
          <a:srgbClr val="7162FE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10000"/>
        </a:lnSpc>
        <a:spcBef>
          <a:spcPts val="500"/>
        </a:spcBef>
        <a:spcAft>
          <a:spcPct val="0"/>
        </a:spcAft>
        <a:buClr>
          <a:srgbClr val="7162FE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10000"/>
        </a:lnSpc>
        <a:spcBef>
          <a:spcPts val="500"/>
        </a:spcBef>
        <a:spcAft>
          <a:spcPct val="0"/>
        </a:spcAft>
        <a:buClr>
          <a:srgbClr val="7162FE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10000"/>
        </a:lnSpc>
        <a:spcBef>
          <a:spcPts val="500"/>
        </a:spcBef>
        <a:spcAft>
          <a:spcPct val="0"/>
        </a:spcAft>
        <a:buClr>
          <a:srgbClr val="7162FE"/>
        </a:buClr>
        <a:buFont typeface="Avenir Next LT Pro" panose="020B0504020202020204" pitchFamily="34" charset="0"/>
        <a:buChar char="+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10000"/>
        </a:lnSpc>
        <a:spcBef>
          <a:spcPts val="500"/>
        </a:spcBef>
        <a:spcAft>
          <a:spcPct val="0"/>
        </a:spcAft>
        <a:buClr>
          <a:srgbClr val="7162FE"/>
        </a:buClr>
        <a:buFont typeface="Avenir Next LT Pro" panose="020B0504020202020204" pitchFamily="34" charset="0"/>
        <a:buChar char="+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4">
            <a:extLst>
              <a:ext uri="{FF2B5EF4-FFF2-40B4-BE49-F238E27FC236}">
                <a16:creationId xmlns:a16="http://schemas.microsoft.com/office/drawing/2014/main" id="{48B3340E-9820-3CA6-F65C-0BCEAB42F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31800"/>
            <a:ext cx="784225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BE8C5ED-36BE-0218-172E-63450868C4CD}"/>
              </a:ext>
            </a:extLst>
          </p:cNvPr>
          <p:cNvSpPr txBox="1"/>
          <p:nvPr/>
        </p:nvSpPr>
        <p:spPr>
          <a:xfrm>
            <a:off x="8723313" y="582613"/>
            <a:ext cx="3132137" cy="5508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9pPr>
          </a:lstStyle>
          <a:p>
            <a:pPr eaLnBrk="1" hangingPunct="1"/>
            <a:r>
              <a:rPr lang="zh-TW" altLang="zh-TW" sz="3200">
                <a:ea typeface="微軟正黑體" panose="020B0604030504040204" pitchFamily="34" charset="-120"/>
                <a:cs typeface="Times New Roman" panose="02020603050405020304" pitchFamily="18" charset="0"/>
              </a:rPr>
              <a:t>透過社群</a:t>
            </a:r>
            <a:endParaRPr lang="en-US" altLang="zh-TW" sz="320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zh-TW" sz="3200" b="1">
                <a:solidFill>
                  <a:srgbClr val="1C1DCA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「我是新莊人」</a:t>
            </a:r>
            <a:r>
              <a:rPr lang="zh-TW" altLang="zh-TW" sz="3200">
                <a:ea typeface="微軟正黑體" panose="020B0604030504040204" pitchFamily="34" charset="-120"/>
                <a:cs typeface="Times New Roman" panose="02020603050405020304" pitchFamily="18" charset="0"/>
              </a:rPr>
              <a:t>，找到積極幫人民發聲的「陳世軒」議員</a:t>
            </a:r>
            <a:r>
              <a:rPr lang="en-US" altLang="zh-TW" sz="3200">
                <a:ea typeface="微軟正黑體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200">
                <a:ea typeface="微軟正黑體" panose="020B0604030504040204" pitchFamily="34" charset="-120"/>
                <a:cs typeface="Times New Roman" panose="02020603050405020304" pitchFamily="18" charset="0"/>
              </a:rPr>
              <a:t>向議員報告我們調查發現</a:t>
            </a:r>
            <a:r>
              <a:rPr lang="zh-TW" altLang="en-US" sz="3200">
                <a:ea typeface="微軟正黑體" panose="020B0604030504040204" pitchFamily="34" charset="-120"/>
                <a:cs typeface="Times New Roman" panose="02020603050405020304" pitchFamily="18" charset="0"/>
              </a:rPr>
              <a:t>。希望</a:t>
            </a:r>
            <a:r>
              <a:rPr lang="zh-TW" altLang="zh-TW" sz="3200">
                <a:ea typeface="微軟正黑體" panose="020B0604030504040204" pitchFamily="34" charset="-120"/>
                <a:cs typeface="Times New Roman" panose="02020603050405020304" pitchFamily="18" charset="0"/>
              </a:rPr>
              <a:t>透過議員的號召力，協助推動綠色減塑</a:t>
            </a:r>
            <a:r>
              <a:rPr lang="en-US" altLang="zh-TW" sz="3200">
                <a:ea typeface="微軟正黑體" panose="020B0604030504040204" pitchFamily="34" charset="-120"/>
                <a:cs typeface="Times New Roman" panose="02020603050405020304" pitchFamily="18" charset="0"/>
              </a:rPr>
              <a:t>3R</a:t>
            </a:r>
            <a:r>
              <a:rPr lang="zh-TW" altLang="zh-TW" sz="3200">
                <a:ea typeface="微軟正黑體" panose="020B0604030504040204" pitchFamily="34" charset="-120"/>
                <a:cs typeface="Times New Roman" panose="02020603050405020304" pitchFamily="18" charset="0"/>
              </a:rPr>
              <a:t>，並把我們的綠色政策提案到市府</a:t>
            </a:r>
            <a:endParaRPr lang="zh-TW" altLang="en-US" sz="320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交流市場塑膠袋問題">
            <a:hlinkClick r:id="" action="ppaction://media"/>
            <a:extLst>
              <a:ext uri="{FF2B5EF4-FFF2-40B4-BE49-F238E27FC236}">
                <a16:creationId xmlns:a16="http://schemas.microsoft.com/office/drawing/2014/main" id="{9AC3BECF-3CAE-67E8-E622-6078A326C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0"/>
            <a:ext cx="4238625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回答狗便塑膠袋">
            <a:hlinkClick r:id="" action="ppaction://media"/>
            <a:extLst>
              <a:ext uri="{FF2B5EF4-FFF2-40B4-BE49-F238E27FC236}">
                <a16:creationId xmlns:a16="http://schemas.microsoft.com/office/drawing/2014/main" id="{8CB7D52C-71A1-4EB9-1886-4838020AA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0"/>
            <a:ext cx="49022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議員應允結合其他議員共同努力">
            <a:hlinkClick r:id="" action="ppaction://media"/>
            <a:extLst>
              <a:ext uri="{FF2B5EF4-FFF2-40B4-BE49-F238E27FC236}">
                <a16:creationId xmlns:a16="http://schemas.microsoft.com/office/drawing/2014/main" id="{71CBD169-1FE9-402C-2A9C-AA2B7CAA5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748" y="3429000"/>
            <a:ext cx="4106252" cy="307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提議舉辦大型推廣活動">
            <a:hlinkClick r:id="" action="ppaction://media"/>
            <a:extLst>
              <a:ext uri="{FF2B5EF4-FFF2-40B4-BE49-F238E27FC236}">
                <a16:creationId xmlns:a16="http://schemas.microsoft.com/office/drawing/2014/main" id="{88A29D3A-AA2D-D2B0-3AF4-51495FDA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513"/>
            <a:ext cx="2886075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F90051C-627C-D779-73A3-E9D7356C8FD0}"/>
              </a:ext>
            </a:extLst>
          </p:cNvPr>
          <p:cNvSpPr/>
          <p:nvPr/>
        </p:nvSpPr>
        <p:spPr>
          <a:xfrm>
            <a:off x="153889" y="60407"/>
            <a:ext cx="264687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提議舉辦</a:t>
            </a:r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大型活動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5A8E68A-DB02-3115-A31F-87D89B146A04}"/>
              </a:ext>
            </a:extLst>
          </p:cNvPr>
          <p:cNvSpPr/>
          <p:nvPr/>
        </p:nvSpPr>
        <p:spPr>
          <a:xfrm>
            <a:off x="2886075" y="2576229"/>
            <a:ext cx="4902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Click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影片實錄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D464087-9E48-D9B5-F11D-80167100BB5A}"/>
              </a:ext>
            </a:extLst>
          </p:cNvPr>
          <p:cNvSpPr/>
          <p:nvPr/>
        </p:nvSpPr>
        <p:spPr>
          <a:xfrm>
            <a:off x="2447290" y="3429000"/>
            <a:ext cx="607724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傳統市場隨袋徵收</a:t>
            </a:r>
            <a:r>
              <a:rPr lang="en-US" altLang="zh-TW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公園狗便使用一次袋</a:t>
            </a:r>
            <a:r>
              <a:rPr lang="en-US" altLang="zh-TW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議員告訴孩子</a:t>
            </a:r>
            <a:endParaRPr lang="en-US" altLang="zh-TW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聯合其他議員共同推動減塑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4">
            <a:extLst>
              <a:ext uri="{FF2B5EF4-FFF2-40B4-BE49-F238E27FC236}">
                <a16:creationId xmlns:a16="http://schemas.microsoft.com/office/drawing/2014/main" id="{4447F5EC-84FD-47BA-722C-752FD9D9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0"/>
            <a:ext cx="3600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圖片 6">
            <a:extLst>
              <a:ext uri="{FF2B5EF4-FFF2-40B4-BE49-F238E27FC236}">
                <a16:creationId xmlns:a16="http://schemas.microsoft.com/office/drawing/2014/main" id="{7AF27B54-E6FE-CF60-8185-9E4CC6C3A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0"/>
            <a:ext cx="3876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圖片 8">
            <a:extLst>
              <a:ext uri="{FF2B5EF4-FFF2-40B4-BE49-F238E27FC236}">
                <a16:creationId xmlns:a16="http://schemas.microsoft.com/office/drawing/2014/main" id="{1900CCB0-1B2A-6EE9-3112-1DD36D10E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0"/>
            <a:ext cx="314483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圖片 6">
            <a:extLst>
              <a:ext uri="{FF2B5EF4-FFF2-40B4-BE49-F238E27FC236}">
                <a16:creationId xmlns:a16="http://schemas.microsoft.com/office/drawing/2014/main" id="{31B2EF35-5E2F-D243-994D-BB9ED6B8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99" y="0"/>
            <a:ext cx="537527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65152B2-7B20-55E3-04DE-5F5A2DF5F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06" y="0"/>
            <a:ext cx="3514940" cy="6858000"/>
          </a:xfrm>
          <a:prstGeom prst="rect">
            <a:avLst/>
          </a:prstGeom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8533C7C-F951-5857-7154-F47F977F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6" y="1723013"/>
            <a:ext cx="3514940" cy="341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探索</Template>
  <TotalTime>41</TotalTime>
  <Words>80</Words>
  <Application>Microsoft Office PowerPoint</Application>
  <PresentationFormat>寬螢幕</PresentationFormat>
  <Paragraphs>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Avenir Next LT Pro</vt:lpstr>
      <vt:lpstr>Arial</vt:lpstr>
      <vt:lpstr>Posterama</vt:lpstr>
      <vt:lpstr>Calibri</vt:lpstr>
      <vt:lpstr>AvenirNext LT Pro Medium</vt:lpstr>
      <vt:lpstr>Segoe UI Semilight</vt:lpstr>
      <vt:lpstr>微軟正黑體</vt:lpstr>
      <vt:lpstr>Times New Roman</vt:lpstr>
      <vt:lpstr>ExploreVTI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Nick Wu</dc:creator>
  <cp:lastModifiedBy>孟瑾 吳</cp:lastModifiedBy>
  <cp:revision>3</cp:revision>
  <dcterms:created xsi:type="dcterms:W3CDTF">2024-02-29T22:50:39Z</dcterms:created>
  <dcterms:modified xsi:type="dcterms:W3CDTF">2024-03-01T00:51:55Z</dcterms:modified>
</cp:coreProperties>
</file>