
<file path=[Content_Types].xml><?xml version="1.0" encoding="utf-8"?>
<Types xmlns="http://schemas.openxmlformats.org/package/2006/content-types">
  <Default Extension="bmp" ContentType="image/bmp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4"/>
  </p:sldMasterIdLst>
  <p:notesMasterIdLst>
    <p:notesMasterId r:id="rId13"/>
  </p:notesMasterIdLst>
  <p:handoutMasterIdLst>
    <p:handoutMasterId r:id="rId14"/>
  </p:handoutMasterIdLst>
  <p:sldIdLst>
    <p:sldId id="256" r:id="rId5"/>
    <p:sldId id="263" r:id="rId6"/>
    <p:sldId id="267" r:id="rId7"/>
    <p:sldId id="264" r:id="rId8"/>
    <p:sldId id="265" r:id="rId9"/>
    <p:sldId id="270" r:id="rId10"/>
    <p:sldId id="268" r:id="rId11"/>
    <p:sldId id="269" r:id="rId12"/>
  </p:sldIdLst>
  <p:sldSz cx="12192000" cy="6858000"/>
  <p:notesSz cx="6858000" cy="9144000"/>
  <p:defaultTextStyle>
    <a:defPPr rtl="0"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k Wu" initials="NW" lastIdx="1" clrIdx="0">
    <p:extLst>
      <p:ext uri="{19B8F6BF-5375-455C-9EA6-DF929625EA0E}">
        <p15:presenceInfo xmlns:p15="http://schemas.microsoft.com/office/powerpoint/2012/main" userId="556d167933380d0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05" autoAdjust="0"/>
  </p:normalViewPr>
  <p:slideViewPr>
    <p:cSldViewPr snapToGrid="0">
      <p:cViewPr varScale="1">
        <p:scale>
          <a:sx n="63" d="100"/>
          <a:sy n="63" d="100"/>
        </p:scale>
        <p:origin x="72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334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2-29T22:55:05.361" idx="1">
    <p:pos x="6797" y="166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06345545-50D9-46F1-A63A-4322FBEF754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784DEC5-3FD1-49B9-9EA3-04FF95D9FBF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1851F2-3A13-4CE0-9043-583C81E4D3FD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2024/2/29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60EC44B-EC59-482F-8C1B-2384705E4C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1B6E7C5-4EDD-482E-A4DD-9F2BD78C85A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56B80C-40FB-4336-8013-08E592328F53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88903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BC8A03F-2103-4FA4-84D9-055AF75D28F3}" type="datetime1">
              <a:rPr lang="zh-TW" altLang="en-US" smtClean="0"/>
              <a:pPr/>
              <a:t>2024/2/29</a:t>
            </a:fld>
            <a:endParaRPr lang="zh-TW" altLang="en-US" dirty="0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dirty="0"/>
              <a:t>編輯母片文字樣式</a:t>
            </a:r>
          </a:p>
          <a:p>
            <a:pPr lvl="1"/>
            <a:r>
              <a:rPr lang="zh-TW" altLang="en-US" noProof="0" dirty="0"/>
              <a:t>第二層</a:t>
            </a:r>
          </a:p>
          <a:p>
            <a:pPr lvl="2"/>
            <a:r>
              <a:rPr lang="zh-TW" altLang="en-US" noProof="0" dirty="0"/>
              <a:t>第三層</a:t>
            </a:r>
          </a:p>
          <a:p>
            <a:pPr lvl="3"/>
            <a:r>
              <a:rPr lang="zh-TW" altLang="en-US" noProof="0" dirty="0"/>
              <a:t>第四層</a:t>
            </a:r>
          </a:p>
          <a:p>
            <a:pPr lvl="4"/>
            <a:r>
              <a:rPr lang="zh-TW" altLang="en-US" noProof="0" dirty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CC0104FE-EB95-4464-935A-1A0F8A0020E0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3576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104FE-EB95-4464-935A-1A0F8A0020E0}" type="slidenum">
              <a:rPr lang="en-US" altLang="zh-TW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2809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AAA72-21F8-941A-3506-DBB00BB97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BA6E56E7-1E11-61B5-08AB-74EEB914C7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492729E5-50A9-AE68-BE29-7025EE571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E4E17D9-4B71-C244-6EBC-AAFA61CE2A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104FE-EB95-4464-935A-1A0F8A0020E0}" type="slidenum">
              <a:rPr lang="en-US" altLang="zh-TW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8363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ADB38-CD2A-FC10-68EA-1FFB15615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7AB29063-8FB6-BF55-DF24-6C717A809E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CEB8D00C-0222-DC7C-C89B-804B3C2B9F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5583193-C331-BD98-7F19-6F44D11946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104FE-EB95-4464-935A-1A0F8A0020E0}" type="slidenum">
              <a:rPr lang="en-US" altLang="zh-TW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0767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52817-5F2F-8E1D-4437-22A99C0E6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32493256-8163-15F9-BEF2-C5C0F112B8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02A46D34-DAC4-45F6-8AC3-BED29499CA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EEF0C41-0680-B002-72A7-098F005521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104FE-EB95-4464-935A-1A0F8A0020E0}" type="slidenum">
              <a:rPr lang="en-US" altLang="zh-TW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7978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矩形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矩形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矩形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群組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直線接點​​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接點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rtlCol="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 hasCustomPrompt="1"/>
          </p:nvPr>
        </p:nvSpPr>
        <p:spPr>
          <a:xfrm>
            <a:off x="1562100" y="4682062"/>
            <a:ext cx="9070848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按一下以編輯母片副標題樣式</a:t>
            </a:r>
          </a:p>
        </p:txBody>
      </p:sp>
      <p:sp>
        <p:nvSpPr>
          <p:cNvPr id="20" name="日期預留位置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C1F504D-DC33-4CAD-93F6-FA0612802E39}" type="datetime1">
              <a:rPr lang="zh-TW" altLang="en-US" smtClean="0"/>
              <a:t>2024/2/29</a:t>
            </a:fld>
            <a:endParaRPr lang="zh-TW" altLang="en-US" dirty="0"/>
          </a:p>
        </p:txBody>
      </p:sp>
      <p:sp>
        <p:nvSpPr>
          <p:cNvPr id="21" name="頁尾預留位置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22" name="投影片編號預留位置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4FAB73BC-B049-4115-A692-8D63A059BFB8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7A2EB7BC-7065-4E3B-9F67-FC40B778AE44}" type="datetime1">
              <a:rPr lang="zh-TW" altLang="en-US" noProof="0" smtClean="0"/>
              <a:t>2024/2/29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B75F0793-F7E5-4DF5-A538-CECEC93E26BC}" type="datetime1">
              <a:rPr lang="zh-TW" altLang="en-US" noProof="0" smtClean="0"/>
              <a:t>2024/2/29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預留位置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 sz="1800"/>
            </a:lvl1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5D0638CB-8B7A-4FC6-B10E-B2AC840A66D2}" type="datetime1">
              <a:rPr lang="zh-TW" altLang="en-US" noProof="0" smtClean="0"/>
              <a:t>2024/2/29</a:t>
            </a:fld>
            <a:endParaRPr lang="zh-TW" altLang="en-US" noProof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zh-TW" altLang="en-US" noProof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矩形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矩形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矩形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群組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直線接點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接點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接點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rtlCol="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 hasCustomPrompt="1"/>
          </p:nvPr>
        </p:nvSpPr>
        <p:spPr>
          <a:xfrm>
            <a:off x="1563624" y="4682062"/>
            <a:ext cx="9070848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fld id="{5832D36F-39C6-4966-8FC6-D531D67E24D9}" type="datetime1">
              <a:rPr lang="zh-TW" altLang="en-US" smtClean="0"/>
              <a:t>2024/2/29</a:t>
            </a:fld>
            <a:endParaRPr lang="zh-TW" altLang="en-US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4FAB73BC-B049-4115-A692-8D63A059BFB8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預留位置 2"/>
          <p:cNvSpPr>
            <a:spLocks noGrp="1"/>
          </p:cNvSpPr>
          <p:nvPr>
            <p:ph sz="half" idx="1" hasCustomPrompt="1"/>
          </p:nvPr>
        </p:nvSpPr>
        <p:spPr>
          <a:xfrm>
            <a:off x="106680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 hasCustomPrompt="1"/>
          </p:nvPr>
        </p:nvSpPr>
        <p:spPr>
          <a:xfrm>
            <a:off x="637032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74E0DD91-1D73-4D7E-AFBF-6F840309D910}" type="datetime1">
              <a:rPr lang="zh-TW" altLang="en-US" noProof="0" smtClean="0"/>
              <a:t>2024/2/29</a:t>
            </a:fld>
            <a:endParaRPr lang="zh-TW" altLang="en-US" noProof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zh-TW" altLang="en-US" noProof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 hasCustomPrompt="1"/>
          </p:nvPr>
        </p:nvSpPr>
        <p:spPr>
          <a:xfrm>
            <a:off x="106984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 hasCustomPrompt="1"/>
          </p:nvPr>
        </p:nvSpPr>
        <p:spPr>
          <a:xfrm>
            <a:off x="1069848" y="2755898"/>
            <a:ext cx="4754880" cy="3200400"/>
          </a:xfrm>
        </p:spPr>
        <p:txBody>
          <a:bodyPr rtlCol="0"/>
          <a:lstStyle>
            <a:lvl1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 hasCustomPrompt="1"/>
          </p:nvPr>
        </p:nvSpPr>
        <p:spPr>
          <a:xfrm>
            <a:off x="637336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 hasCustomPrompt="1"/>
          </p:nvPr>
        </p:nvSpPr>
        <p:spPr>
          <a:xfrm>
            <a:off x="6373368" y="2756581"/>
            <a:ext cx="4754880" cy="3200400"/>
          </a:xfrm>
        </p:spPr>
        <p:txBody>
          <a:bodyPr rtlCol="0"/>
          <a:lstStyle>
            <a:lvl1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9AE130AA-226E-4CB7-887C-C7C5207EDF0E}" type="datetime1">
              <a:rPr lang="zh-TW" altLang="en-US" smtClean="0"/>
              <a:t>2024/2/29</a:t>
            </a:fld>
            <a:endParaRPr lang="zh-TW" altLang="en-US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4FAB73BC-B049-4115-A692-8D63A059BFB8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E2DC242A-5D66-4005-B4FB-321198C32129}" type="datetime1">
              <a:rPr lang="zh-TW" altLang="en-US" noProof="0" smtClean="0"/>
              <a:t>2024/2/29</a:t>
            </a:fld>
            <a:endParaRPr lang="zh-TW" altLang="en-US" noProof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zh-TW" altLang="en-US" noProof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5F16A8D-C4CC-451D-825A-F09807298C7F}" type="datetime1">
              <a:rPr lang="zh-TW" altLang="en-US" noProof="0" smtClean="0"/>
              <a:t>2024/2/29</a:t>
            </a:fld>
            <a:endParaRPr lang="zh-TW" altLang="en-US" noProof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zh-TW" altLang="en-US" noProof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en-US" altLang="zh-TW" noProof="0" smtClean="0"/>
              <a:pPr/>
              <a:t>‹#›</a:t>
            </a:fld>
            <a:endParaRPr lang="zh-TW" altLang="en-US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矩形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矩形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內容預留位置 2"/>
          <p:cNvSpPr>
            <a:spLocks noGrp="1"/>
          </p:cNvSpPr>
          <p:nvPr>
            <p:ph idx="1" hasCustomPrompt="1"/>
          </p:nvPr>
        </p:nvSpPr>
        <p:spPr>
          <a:xfrm>
            <a:off x="790575" y="704850"/>
            <a:ext cx="7562850" cy="5143500"/>
          </a:xfrm>
        </p:spPr>
        <p:txBody>
          <a:bodyPr rtlCol="0"/>
          <a:lstStyle>
            <a:lvl1pPr>
              <a:defRPr sz="19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0780" cy="35052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7E89CC45-F346-46EF-8F88-C5A805B5BECC}" type="datetime1">
              <a:rPr lang="zh-TW" altLang="en-US" smtClean="0"/>
              <a:t>2024/2/29</a:t>
            </a:fld>
            <a:endParaRPr lang="zh-TW" altLang="en-US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 rtlCol="0"/>
          <a:lstStyle>
            <a:lvl1pPr algn="r">
              <a:defRPr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4FAB73BC-B049-4115-A692-8D63A059BFB8}" type="slidenum">
              <a:rPr lang="en-US" altLang="zh-TW" smtClean="0"/>
              <a:pPr/>
              <a:t>‹#›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矩形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rtlCol="0"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圖片預留位置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 noProof="0"/>
              <a:t>按一下圖示以新增圖片</a:t>
            </a:r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2304" cy="3502152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6268832A-0981-4713-ADD3-0D3ABE5367C0}" type="datetime1">
              <a:rPr lang="zh-TW" altLang="en-US" smtClean="0"/>
              <a:t>2024/2/29</a:t>
            </a:fld>
            <a:endParaRPr lang="zh-TW" altLang="en-US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4FAB73BC-B049-4115-A692-8D63A059BFB8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矩形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TW" altLang="en-US" noProof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DBDC94D8-3901-483C-9DFA-0D26565C39BC}" type="datetime1">
              <a:rPr lang="zh-TW" altLang="en-US" smtClean="0"/>
              <a:t>2024/2/29</a:t>
            </a:fld>
            <a:endParaRPr lang="zh-TW" altLang="en-US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4FAB73BC-B049-4115-A692-8D63A059BFB8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comments" Target="../comments/commen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93BFCDB3-13C4-4D69-848D-3F1F4D6B8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C2B9599-6E7A-4DD2-B13A-B4F68A135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E377648-1ED1-4112-805B-16C14CE9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63B59CB-289C-4850-A932-358B9E412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98867647-07B7-4265-832F-DE0E80979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837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516AC468-2C3D-4337-A9A2-81175F6D5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2A873262-74DB-4FD1-9625-E4616CF01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09F3D15D-CB95-47AD-87F5-9CFF84F61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ED90EC3D-482A-4E73-B198-E8341A0D0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36416" y="1868266"/>
            <a:ext cx="3554982" cy="4493844"/>
          </a:xfrm>
        </p:spPr>
        <p:txBody>
          <a:bodyPr rtlCol="0">
            <a:noAutofit/>
          </a:bodyPr>
          <a:lstStyle/>
          <a:p>
            <a:pPr algn="l"/>
            <a:r>
              <a:rPr lang="en-US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*</a:t>
            </a:r>
            <a:r>
              <a:rPr lang="zh-TW" altLang="zh-TW" sz="2800" b="1" kern="10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介紹活動</a:t>
            </a:r>
            <a:r>
              <a:rPr lang="en-US" altLang="zh-TW" sz="2800" b="1" kern="10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: </a:t>
            </a:r>
            <a:br>
              <a:rPr lang="en-US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</a:t>
            </a:r>
            <a:r>
              <a:rPr lang="zh-TW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學學、韋彤、廷妤</a:t>
            </a:r>
            <a:br>
              <a:rPr lang="zh-TW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*</a:t>
            </a:r>
            <a:r>
              <a:rPr lang="zh-TW" altLang="en-US" sz="2800" b="1" kern="10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自製</a:t>
            </a:r>
            <a:r>
              <a:rPr lang="zh-TW" altLang="zh-TW" sz="2800" b="1" kern="10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回收箱</a:t>
            </a:r>
            <a:r>
              <a:rPr lang="zh-TW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br>
              <a:rPr lang="en-US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</a:t>
            </a:r>
            <a:r>
              <a:rPr lang="zh-TW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挖洞式</a:t>
            </a:r>
            <a:r>
              <a:rPr lang="en-US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lang="zh-TW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采婕</a:t>
            </a:r>
            <a:br>
              <a:rPr lang="zh-TW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</a:t>
            </a:r>
            <a:r>
              <a:rPr lang="zh-TW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抽屜式</a:t>
            </a:r>
            <a:r>
              <a:rPr lang="en-US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lang="zh-TW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韋彤、廷妤</a:t>
            </a:r>
            <a:br>
              <a:rPr lang="zh-TW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</a:t>
            </a:r>
            <a:r>
              <a:rPr lang="zh-TW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打開式</a:t>
            </a:r>
            <a:r>
              <a:rPr lang="en-US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lang="zh-TW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柏儒</a:t>
            </a:r>
            <a:br>
              <a:rPr lang="zh-TW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</a:t>
            </a:r>
            <a:r>
              <a:rPr lang="zh-TW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創意式</a:t>
            </a:r>
            <a:r>
              <a:rPr lang="en-US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lang="zh-TW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子珅</a:t>
            </a:r>
            <a:br>
              <a:rPr lang="zh-TW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*</a:t>
            </a:r>
            <a:r>
              <a:rPr lang="zh-TW" altLang="zh-TW" sz="2800" b="1" kern="10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訪問提綱：</a:t>
            </a:r>
            <a:br>
              <a:rPr lang="en-US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</a:t>
            </a:r>
            <a:r>
              <a:rPr lang="zh-TW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昕玥、芃安</a:t>
            </a:r>
            <a:br>
              <a:rPr lang="zh-TW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*</a:t>
            </a:r>
            <a:r>
              <a:rPr lang="zh-TW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減塑海報</a:t>
            </a:r>
            <a:r>
              <a:rPr lang="en-US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:</a:t>
            </a:r>
            <a:br>
              <a:rPr lang="en-US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zh-TW" altLang="en-US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TW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書涔、善臻</a:t>
            </a:r>
            <a:br>
              <a:rPr lang="zh-TW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*</a:t>
            </a:r>
            <a:r>
              <a:rPr lang="zh-TW" altLang="zh-TW" sz="2800" b="1" kern="10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其他里長約訪</a:t>
            </a:r>
            <a:r>
              <a:rPr lang="en-US" altLang="zh-TW" sz="2800" b="1" kern="100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: </a:t>
            </a:r>
            <a:br>
              <a:rPr lang="zh-TW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</a:t>
            </a:r>
            <a:r>
              <a:rPr lang="zh-TW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佳恩</a:t>
            </a:r>
            <a:r>
              <a:rPr lang="en-US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吳秋桂里長</a:t>
            </a:r>
            <a:r>
              <a:rPr lang="en-US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br>
              <a:rPr lang="zh-TW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</a:t>
            </a:r>
            <a:r>
              <a:rPr lang="zh-TW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芃安阿嬤</a:t>
            </a:r>
            <a:r>
              <a:rPr lang="en-US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昌明里</a:t>
            </a:r>
            <a:r>
              <a:rPr lang="zh-TW" altLang="en-US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長</a:t>
            </a:r>
            <a:r>
              <a:rPr lang="en-US" altLang="zh-TW" sz="28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zh-TW" altLang="zh-TW" sz="2800" b="1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7" name="副標題 6">
            <a:extLst>
              <a:ext uri="{FF2B5EF4-FFF2-40B4-BE49-F238E27FC236}">
                <a16:creationId xmlns:a16="http://schemas.microsoft.com/office/drawing/2014/main" id="{2048EE7C-B77F-4E59-88A7-DD66337BB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45702" y="202960"/>
            <a:ext cx="3238829" cy="1207584"/>
          </a:xfrm>
        </p:spPr>
        <p:txBody>
          <a:bodyPr rtlCol="0">
            <a:noAutofit/>
          </a:bodyPr>
          <a:lstStyle/>
          <a:p>
            <a:pPr rtl="0"/>
            <a:r>
              <a:rPr lang="zh-TW" altLang="en-US" sz="3600" b="1">
                <a:solidFill>
                  <a:schemeClr val="accent6">
                    <a:lumMod val="40000"/>
                    <a:lumOff val="6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里長幫幫忙</a:t>
            </a:r>
            <a:br>
              <a:rPr lang="en-US" altLang="zh-TW" sz="3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zh-TW" altLang="en-US" sz="36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計畫與分工</a:t>
            </a:r>
            <a:endParaRPr lang="en-US" altLang="zh-TW" sz="3600" b="1" dirty="0">
              <a:solidFill>
                <a:schemeClr val="accent6">
                  <a:lumMod val="40000"/>
                  <a:lumOff val="60000"/>
                </a:schemeClr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D539B2F-7067-5807-B0AD-F48F5646D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77" y="806751"/>
            <a:ext cx="6635693" cy="50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69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6D3168-2C9C-6BDA-C37B-EEEF18D32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DF9DF193-9532-423C-89FF-3F242D845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49EEA77D-791E-0BA7-6481-6CB70F4C3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5EEE3638-B373-8712-D2F4-245261C9B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4B7CC0F5-7B35-FC26-70FF-4103F3FE1B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907F451D-A5C0-CD64-C6EF-EFCA7352B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837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AFF20CDB-1E51-03E6-FE79-EF4687A10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6351F399-779D-22ED-0252-10150BAA4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2D039511-C8D7-DE71-143C-051E56E16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圖片 7">
            <a:extLst>
              <a:ext uri="{FF2B5EF4-FFF2-40B4-BE49-F238E27FC236}">
                <a16:creationId xmlns:a16="http://schemas.microsoft.com/office/drawing/2014/main" id="{A6B5185F-5AD7-D91A-DDE4-50C2591D3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77" y="806751"/>
            <a:ext cx="6570161" cy="5244497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D7B1E4FB-A750-1C66-0E7F-F7305CF60A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122" y="287079"/>
            <a:ext cx="3379160" cy="600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24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4ac000-c63f-4271-b278-75bcf67cb77a">
            <a:hlinkClick r:id="" action="ppaction://media"/>
            <a:extLst>
              <a:ext uri="{FF2B5EF4-FFF2-40B4-BE49-F238E27FC236}">
                <a16:creationId xmlns:a16="http://schemas.microsoft.com/office/drawing/2014/main" id="{209A9C20-47BB-A3FD-B233-F4760FB6C1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6007" y="826288"/>
            <a:ext cx="7733353" cy="435001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2F1EE03-CA64-0483-6DDB-CC87F1985FBC}"/>
              </a:ext>
            </a:extLst>
          </p:cNvPr>
          <p:cNvSpPr/>
          <p:nvPr/>
        </p:nvSpPr>
        <p:spPr>
          <a:xfrm>
            <a:off x="8639360" y="826288"/>
            <a:ext cx="2741145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▼</a:t>
            </a:r>
            <a:endParaRPr lang="en-US" altLang="zh-TW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zh-TW" alt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altLang="zh-TW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Click</a:t>
            </a:r>
          </a:p>
          <a:p>
            <a:pPr algn="ctr"/>
            <a:r>
              <a:rPr lang="zh-TW" alt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使用</a:t>
            </a:r>
            <a:endParaRPr lang="en-US" altLang="zh-TW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zh-TW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方法請</a:t>
            </a:r>
            <a:endParaRPr lang="en-US" altLang="zh-TW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zh-TW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按影片解說</a:t>
            </a:r>
          </a:p>
        </p:txBody>
      </p:sp>
    </p:spTree>
    <p:extLst>
      <p:ext uri="{BB962C8B-B14F-4D97-AF65-F5344CB8AC3E}">
        <p14:creationId xmlns:p14="http://schemas.microsoft.com/office/powerpoint/2010/main" val="84293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2F668A-48AD-9844-7190-C5D9B14CD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41F1B475-FE8C-251D-3623-17D6368B8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267EBD4-6B3B-5043-0C6A-7F0EDC5B5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6BF3120A-7310-5CB9-3D77-4FDEA817D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54929B9F-FCB5-03C2-5640-5C6CFE3E4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5290580C-F7D0-A708-0BBB-B1AFEF1A5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837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AF76B85A-FE43-20CC-B23A-8D923DBC1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D1998078-7374-B3CB-3A42-8D3C056A6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6A0F7802-60C2-F7BF-1299-859A8D193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>
            <a:extLst>
              <a:ext uri="{FF2B5EF4-FFF2-40B4-BE49-F238E27FC236}">
                <a16:creationId xmlns:a16="http://schemas.microsoft.com/office/drawing/2014/main" id="{E9094321-A9F6-8BF5-0A1F-95C579430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30" y="505706"/>
            <a:ext cx="11185451" cy="586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83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47171E-1E2A-6B9B-9636-C8936E359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428B5156-69C5-8059-B12B-29280CFC5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DEDAD79-3705-E1D0-5407-A72675A889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2E597540-8921-77A3-394B-9704884F9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1F4F24E8-701B-9FD3-8546-27EA2F2FF8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CFCD4EB-DC6F-E947-0003-BD449EFCD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837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F0DD316B-8505-310A-D119-97A94B82A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DDF97218-8ECA-9B11-FF2C-CB0945E3E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0D0BA449-389A-81BF-8F16-AD2459805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>
            <a:extLst>
              <a:ext uri="{FF2B5EF4-FFF2-40B4-BE49-F238E27FC236}">
                <a16:creationId xmlns:a16="http://schemas.microsoft.com/office/drawing/2014/main" id="{98191026-EFAE-CFF2-E2F4-B97BB85BD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37" y="269574"/>
            <a:ext cx="7064167" cy="268627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072EB56-31F0-15D9-D4E8-7C34918D02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3210" y="269575"/>
            <a:ext cx="3396336" cy="488721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B22A60DE-C7B2-7011-1BD7-FD5C55376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02" y="3077005"/>
            <a:ext cx="7064167" cy="3300819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0DF13FDF-A723-2D3C-98A0-0C30F2645C47}"/>
              </a:ext>
            </a:extLst>
          </p:cNvPr>
          <p:cNvSpPr/>
          <p:nvPr/>
        </p:nvSpPr>
        <p:spPr>
          <a:xfrm>
            <a:off x="9116965" y="5426366"/>
            <a:ext cx="22621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幸福里</a:t>
            </a:r>
          </a:p>
        </p:txBody>
      </p:sp>
    </p:spTree>
    <p:extLst>
      <p:ext uri="{BB962C8B-B14F-4D97-AF65-F5344CB8AC3E}">
        <p14:creationId xmlns:p14="http://schemas.microsoft.com/office/powerpoint/2010/main" val="2128192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里長阿嬤訪問1">
            <a:hlinkClick r:id="" action="ppaction://media"/>
            <a:extLst>
              <a:ext uri="{FF2B5EF4-FFF2-40B4-BE49-F238E27FC236}">
                <a16:creationId xmlns:a16="http://schemas.microsoft.com/office/drawing/2014/main" id="{4DF65727-A72D-FDB1-5BBB-F26864DD2F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5937" y="554603"/>
            <a:ext cx="5357413" cy="3013545"/>
          </a:xfrm>
          <a:prstGeom prst="rect">
            <a:avLst/>
          </a:prstGeom>
        </p:spPr>
      </p:pic>
      <p:pic>
        <p:nvPicPr>
          <p:cNvPr id="5" name="里長阿嬤訪問2">
            <a:hlinkClick r:id="" action="ppaction://media"/>
            <a:extLst>
              <a:ext uri="{FF2B5EF4-FFF2-40B4-BE49-F238E27FC236}">
                <a16:creationId xmlns:a16="http://schemas.microsoft.com/office/drawing/2014/main" id="{544AE604-4333-AD19-93FC-925D07C26A3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49992" y="2998185"/>
            <a:ext cx="5357412" cy="301354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D8DBB07-7B1C-ED3B-877C-328110299CA8}"/>
              </a:ext>
            </a:extLst>
          </p:cNvPr>
          <p:cNvSpPr/>
          <p:nvPr/>
        </p:nvSpPr>
        <p:spPr>
          <a:xfrm>
            <a:off x="665264" y="4027698"/>
            <a:ext cx="513153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▲ </a:t>
            </a:r>
            <a:r>
              <a:rPr lang="en-US" altLang="zh-TW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Click</a:t>
            </a:r>
            <a:r>
              <a:rPr lang="en-US" altLang="zh-TW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:</a:t>
            </a:r>
            <a:r>
              <a:rPr lang="zh-TW" alt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里長阿嬤</a:t>
            </a:r>
            <a:endParaRPr lang="en-US" altLang="zh-TW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zh-TW" alt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幫忙推廣減塑 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3E189D6-FCFF-FB51-3E8B-062415E7ABA5}"/>
              </a:ext>
            </a:extLst>
          </p:cNvPr>
          <p:cNvSpPr/>
          <p:nvPr/>
        </p:nvSpPr>
        <p:spPr>
          <a:xfrm>
            <a:off x="6102517" y="1104388"/>
            <a:ext cx="557556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▼</a:t>
            </a:r>
            <a:r>
              <a:rPr lang="zh-TW" alt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altLang="zh-TW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Click</a:t>
            </a:r>
            <a:r>
              <a:rPr lang="zh-TW" alt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小朋友介紹</a:t>
            </a:r>
            <a:endParaRPr lang="en-US" altLang="zh-TW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zh-TW" alt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回收箱與阿嬤建議 </a:t>
            </a:r>
          </a:p>
        </p:txBody>
      </p:sp>
    </p:spTree>
    <p:extLst>
      <p:ext uri="{BB962C8B-B14F-4D97-AF65-F5344CB8AC3E}">
        <p14:creationId xmlns:p14="http://schemas.microsoft.com/office/powerpoint/2010/main" val="73452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8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4015939-2255-62AA-673C-716B4E49C3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4716" y="642594"/>
            <a:ext cx="7477617" cy="5606949"/>
          </a:xfr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0CB9B26-8F31-AA82-EC38-2004A12B2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821" y="642594"/>
            <a:ext cx="3189461" cy="355950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08B15C8-66E9-7E94-5475-1EA8B1E51084}"/>
              </a:ext>
            </a:extLst>
          </p:cNvPr>
          <p:cNvSpPr/>
          <p:nvPr/>
        </p:nvSpPr>
        <p:spPr>
          <a:xfrm>
            <a:off x="8831471" y="4624197"/>
            <a:ext cx="2262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信義</a:t>
            </a:r>
            <a:r>
              <a:rPr lang="zh-TW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里</a:t>
            </a:r>
          </a:p>
        </p:txBody>
      </p:sp>
    </p:spTree>
    <p:extLst>
      <p:ext uri="{BB962C8B-B14F-4D97-AF65-F5344CB8AC3E}">
        <p14:creationId xmlns:p14="http://schemas.microsoft.com/office/powerpoint/2010/main" val="2907117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>
            <a:extLst>
              <a:ext uri="{FF2B5EF4-FFF2-40B4-BE49-F238E27FC236}">
                <a16:creationId xmlns:a16="http://schemas.microsoft.com/office/drawing/2014/main" id="{D19D8A6D-ADFE-B0EC-7523-80F67D063571}"/>
              </a:ext>
            </a:extLst>
          </p:cNvPr>
          <p:cNvSpPr txBox="1">
            <a:spLocks/>
          </p:cNvSpPr>
          <p:nvPr/>
        </p:nvSpPr>
        <p:spPr>
          <a:xfrm>
            <a:off x="1195708" y="1182077"/>
            <a:ext cx="9553807" cy="51549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</a:lstStyle>
          <a:p>
            <a:pPr algn="l"/>
            <a:r>
              <a:rPr lang="zh-TW" altLang="en-US" sz="4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    ☆里長阿嬤們的建議與叮嚀☆</a:t>
            </a:r>
            <a:endParaRPr lang="en-US" altLang="zh-TW" sz="4400" b="1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l"/>
            <a:br>
              <a:rPr lang="en-US" altLang="zh-TW" sz="4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4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1. </a:t>
            </a:r>
            <a:r>
              <a:rPr lang="zh-TW" altLang="en-US" sz="4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紙箱要注意防水</a:t>
            </a:r>
          </a:p>
          <a:p>
            <a:pPr algn="l"/>
            <a:r>
              <a:rPr lang="en-US" altLang="zh-TW" sz="4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2. </a:t>
            </a:r>
            <a:r>
              <a:rPr lang="zh-TW" altLang="en-US" sz="4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紙箱要標示回收用，不然可能會被回  </a:t>
            </a:r>
            <a:endParaRPr lang="en-US" altLang="zh-TW" sz="4400" b="1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l"/>
            <a:r>
              <a:rPr lang="zh-TW" altLang="en-US" sz="4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收掉就可惜了</a:t>
            </a:r>
            <a:endParaRPr lang="en-US" altLang="zh-TW" sz="4400" b="1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l"/>
            <a:r>
              <a:rPr lang="en-US" altLang="zh-TW" sz="4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3. </a:t>
            </a:r>
            <a:r>
              <a:rPr lang="zh-TW" altLang="en-US" sz="4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將回收到的紙袋、塑膠帶、環保袋放</a:t>
            </a:r>
            <a:endParaRPr lang="en-US" altLang="zh-TW" sz="4400" b="1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l"/>
            <a:r>
              <a:rPr lang="zh-TW" altLang="en-US" sz="4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到量販店方便顧客直接取用</a:t>
            </a:r>
            <a:endParaRPr lang="en-US" altLang="zh-TW" sz="4400" b="1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l"/>
            <a:r>
              <a:rPr lang="en-US" altLang="zh-TW" sz="4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4. </a:t>
            </a:r>
            <a:r>
              <a:rPr lang="zh-TW" altLang="en-US" sz="4400" b="1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里長廣播不能私用，只能公務使用</a:t>
            </a:r>
            <a:endParaRPr lang="en-US" altLang="zh-TW" sz="4400" b="1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l"/>
            <a:endParaRPr lang="zh-TW" altLang="en-US" sz="2800" b="1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5313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肥皂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C0DB4D-BE53-4100-8A0D-CEFB2E48282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75D6F7AD-09FB-47AB-B353-D1D83850E3A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CC21C94-EC06-4610-B8F0-A456DD28CD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薩翁花園設計</Template>
  <TotalTime>56</TotalTime>
  <Words>216</Words>
  <Application>Microsoft Office PowerPoint</Application>
  <PresentationFormat>寬螢幕</PresentationFormat>
  <Paragraphs>24</Paragraphs>
  <Slides>8</Slides>
  <Notes>4</Notes>
  <HiddenSlides>0</HiddenSlides>
  <MMClips>3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2" baseType="lpstr">
      <vt:lpstr>Microsoft JhengHei UI</vt:lpstr>
      <vt:lpstr>微軟正黑體</vt:lpstr>
      <vt:lpstr>Arial</vt:lpstr>
      <vt:lpstr>肥皂</vt:lpstr>
      <vt:lpstr>*介紹活動:    學學、韋彤、廷妤 *自製回收箱：   挖洞式-采婕   抽屜式-韋彤、廷妤   打開式-柏儒   創意式-子珅 *訪問提綱：   昕玥、芃安 *減塑海報:   書涔、善臻 *其他里長約訪:    佳恩(吳秋桂里長)   芃安阿嬤(昌明里長)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*介紹活動:    學學、韋彤、廷妤 *自製回收箱：   挖洞式-采婕   抽屜式-韋彤、廷妤   打開式-柏儒   創意式-子珅 *訪問提綱：   昕玥、芃安 *減塑海報:   書涔、善臻 *其他里長約訪:    佳恩(吳秋桂里長)   芃安阿嬤(昌明里長)</dc:title>
  <dc:creator>Nick Wu</dc:creator>
  <cp:lastModifiedBy>Nick Wu</cp:lastModifiedBy>
  <cp:revision>4</cp:revision>
  <dcterms:created xsi:type="dcterms:W3CDTF">2024-02-29T12:01:33Z</dcterms:created>
  <dcterms:modified xsi:type="dcterms:W3CDTF">2024-02-29T14:55:45Z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