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1" r:id="rId2"/>
    <p:sldId id="272" r:id="rId3"/>
    <p:sldId id="27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華康墨字W9注音" panose="040B0900000000000000" pitchFamily="82" charset="-12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EB"/>
    <a:srgbClr val="FFCCCC"/>
    <a:srgbClr val="FF4B87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13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11.svg"/><Relationship Id="rId2" Type="http://schemas.openxmlformats.org/officeDocument/2006/relationships/image" Target="../media/image28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5" Type="http://schemas.openxmlformats.org/officeDocument/2006/relationships/image" Target="../media/image35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32.png"/><Relationship Id="rId1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37.png"/><Relationship Id="rId7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svg"/><Relationship Id="rId5" Type="http://schemas.openxmlformats.org/officeDocument/2006/relationships/image" Target="../media/image38.png"/><Relationship Id="rId4" Type="http://schemas.openxmlformats.org/officeDocument/2006/relationships/image" Target="../media/image17.sv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1.svg"/><Relationship Id="rId7" Type="http://schemas.openxmlformats.org/officeDocument/2006/relationships/image" Target="../media/image19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17.svg"/><Relationship Id="rId4" Type="http://schemas.openxmlformats.org/officeDocument/2006/relationships/image" Target="../media/image37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47.png"/><Relationship Id="rId18" Type="http://schemas.openxmlformats.org/officeDocument/2006/relationships/image" Target="../media/image170.svg"/><Relationship Id="rId3" Type="http://schemas.openxmlformats.org/officeDocument/2006/relationships/image" Target="../media/image42.png"/><Relationship Id="rId7" Type="http://schemas.openxmlformats.org/officeDocument/2006/relationships/image" Target="../media/image44.png"/><Relationship Id="rId12" Type="http://schemas.openxmlformats.org/officeDocument/2006/relationships/image" Target="../media/image110.svg"/><Relationship Id="rId17" Type="http://schemas.openxmlformats.org/officeDocument/2006/relationships/image" Target="../media/image50.png"/><Relationship Id="rId2" Type="http://schemas.openxmlformats.org/officeDocument/2006/relationships/image" Target="../media/image41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5" Type="http://schemas.openxmlformats.org/officeDocument/2006/relationships/image" Target="../media/image48.png"/><Relationship Id="rId10" Type="http://schemas.openxmlformats.org/officeDocument/2006/relationships/image" Target="../media/image90.svg"/><Relationship Id="rId19" Type="http://schemas.openxmlformats.org/officeDocument/2006/relationships/image" Target="../media/image16.png"/><Relationship Id="rId4" Type="http://schemas.openxmlformats.org/officeDocument/2006/relationships/image" Target="../media/image30.svg"/><Relationship Id="rId9" Type="http://schemas.openxmlformats.org/officeDocument/2006/relationships/image" Target="../media/image45.png"/><Relationship Id="rId14" Type="http://schemas.openxmlformats.org/officeDocument/2006/relationships/image" Target="../media/image130.sv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18" Type="http://schemas.openxmlformats.org/officeDocument/2006/relationships/image" Target="../media/image49.png"/><Relationship Id="rId3" Type="http://schemas.openxmlformats.org/officeDocument/2006/relationships/image" Target="../media/image42.png"/><Relationship Id="rId21" Type="http://schemas.openxmlformats.org/officeDocument/2006/relationships/image" Target="../media/image44.png"/><Relationship Id="rId7" Type="http://schemas.openxmlformats.org/officeDocument/2006/relationships/image" Target="../media/image45.png"/><Relationship Id="rId12" Type="http://schemas.openxmlformats.org/officeDocument/2006/relationships/image" Target="../media/image110.svg"/><Relationship Id="rId17" Type="http://schemas.openxmlformats.org/officeDocument/2006/relationships/image" Target="../media/image48.png"/><Relationship Id="rId2" Type="http://schemas.openxmlformats.org/officeDocument/2006/relationships/image" Target="../media/image51.png"/><Relationship Id="rId16" Type="http://schemas.openxmlformats.org/officeDocument/2006/relationships/image" Target="../media/image170.sv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svg"/><Relationship Id="rId11" Type="http://schemas.openxmlformats.org/officeDocument/2006/relationships/image" Target="../media/image46.png"/><Relationship Id="rId5" Type="http://schemas.openxmlformats.org/officeDocument/2006/relationships/image" Target="../media/image43.png"/><Relationship Id="rId15" Type="http://schemas.openxmlformats.org/officeDocument/2006/relationships/image" Target="../media/image50.png"/><Relationship Id="rId10" Type="http://schemas.openxmlformats.org/officeDocument/2006/relationships/image" Target="../media/image90.svg"/><Relationship Id="rId19" Type="http://schemas.openxmlformats.org/officeDocument/2006/relationships/image" Target="../media/image52.png"/><Relationship Id="rId4" Type="http://schemas.openxmlformats.org/officeDocument/2006/relationships/image" Target="../media/image30.svg"/><Relationship Id="rId14" Type="http://schemas.openxmlformats.org/officeDocument/2006/relationships/image" Target="../media/image130.svg"/><Relationship Id="rId22" Type="http://schemas.openxmlformats.org/officeDocument/2006/relationships/image" Target="../media/image70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0.svg"/><Relationship Id="rId18" Type="http://schemas.openxmlformats.org/officeDocument/2006/relationships/image" Target="../media/image53.png"/><Relationship Id="rId3" Type="http://schemas.openxmlformats.org/officeDocument/2006/relationships/image" Target="../media/image30.svg"/><Relationship Id="rId21" Type="http://schemas.openxmlformats.org/officeDocument/2006/relationships/image" Target="../media/image16.png"/><Relationship Id="rId12" Type="http://schemas.openxmlformats.org/officeDocument/2006/relationships/image" Target="../media/image47.png"/><Relationship Id="rId17" Type="http://schemas.openxmlformats.org/officeDocument/2006/relationships/image" Target="../media/image49.png"/><Relationship Id="rId7" Type="http://schemas.openxmlformats.org/officeDocument/2006/relationships/image" Target="../media/image70.svg"/><Relationship Id="rId2" Type="http://schemas.openxmlformats.org/officeDocument/2006/relationships/image" Target="../media/image42.png"/><Relationship Id="rId16" Type="http://schemas.openxmlformats.org/officeDocument/2006/relationships/image" Target="../media/image48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110.svg"/><Relationship Id="rId5" Type="http://schemas.openxmlformats.org/officeDocument/2006/relationships/image" Target="../media/image50.svg"/><Relationship Id="rId15" Type="http://schemas.openxmlformats.org/officeDocument/2006/relationships/image" Target="../media/image170.svg"/><Relationship Id="rId10" Type="http://schemas.openxmlformats.org/officeDocument/2006/relationships/image" Target="../media/image46.png"/><Relationship Id="rId19" Type="http://schemas.openxmlformats.org/officeDocument/2006/relationships/image" Target="../media/image54.png"/><Relationship Id="rId4" Type="http://schemas.openxmlformats.org/officeDocument/2006/relationships/image" Target="../media/image43.png"/><Relationship Id="rId9" Type="http://schemas.openxmlformats.org/officeDocument/2006/relationships/image" Target="../media/image90.svg"/><Relationship Id="rId14" Type="http://schemas.openxmlformats.org/officeDocument/2006/relationships/image" Target="../media/image50.png"/><Relationship Id="rId22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130.svg"/><Relationship Id="rId18" Type="http://schemas.openxmlformats.org/officeDocument/2006/relationships/image" Target="../media/image56.png"/><Relationship Id="rId3" Type="http://schemas.openxmlformats.org/officeDocument/2006/relationships/image" Target="../media/image30.svg"/><Relationship Id="rId21" Type="http://schemas.openxmlformats.org/officeDocument/2006/relationships/image" Target="../media/image16.png"/><Relationship Id="rId7" Type="http://schemas.openxmlformats.org/officeDocument/2006/relationships/image" Target="../media/image70.svg"/><Relationship Id="rId12" Type="http://schemas.openxmlformats.org/officeDocument/2006/relationships/image" Target="../media/image47.png"/><Relationship Id="rId17" Type="http://schemas.openxmlformats.org/officeDocument/2006/relationships/image" Target="../media/image49.png"/><Relationship Id="rId2" Type="http://schemas.openxmlformats.org/officeDocument/2006/relationships/image" Target="../media/image42.png"/><Relationship Id="rId16" Type="http://schemas.openxmlformats.org/officeDocument/2006/relationships/image" Target="../media/image48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110.svg"/><Relationship Id="rId5" Type="http://schemas.openxmlformats.org/officeDocument/2006/relationships/image" Target="../media/image50.svg"/><Relationship Id="rId15" Type="http://schemas.openxmlformats.org/officeDocument/2006/relationships/image" Target="../media/image170.svg"/><Relationship Id="rId10" Type="http://schemas.openxmlformats.org/officeDocument/2006/relationships/image" Target="../media/image46.png"/><Relationship Id="rId19" Type="http://schemas.openxmlformats.org/officeDocument/2006/relationships/image" Target="../media/image57.png"/><Relationship Id="rId4" Type="http://schemas.openxmlformats.org/officeDocument/2006/relationships/image" Target="../media/image43.png"/><Relationship Id="rId9" Type="http://schemas.openxmlformats.org/officeDocument/2006/relationships/image" Target="../media/image90.svg"/><Relationship Id="rId1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NULL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NULL"/><Relationship Id="rId10" Type="http://schemas.openxmlformats.org/officeDocument/2006/relationships/image" Target="../media/image1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NUL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NUL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883695"/>
            <a:ext cx="13703062" cy="3071696"/>
            <a:chOff x="0" y="0"/>
            <a:chExt cx="3609037" cy="8090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09037" cy="809006"/>
            </a:xfrm>
            <a:custGeom>
              <a:avLst/>
              <a:gdLst/>
              <a:ahLst/>
              <a:cxnLst/>
              <a:rect l="l" t="t" r="r" b="b"/>
              <a:pathLst>
                <a:path w="3609037" h="809006">
                  <a:moveTo>
                    <a:pt x="28814" y="0"/>
                  </a:moveTo>
                  <a:lnTo>
                    <a:pt x="3580223" y="0"/>
                  </a:lnTo>
                  <a:cubicBezTo>
                    <a:pt x="3596136" y="0"/>
                    <a:pt x="3609037" y="12900"/>
                    <a:pt x="3609037" y="28814"/>
                  </a:cubicBezTo>
                  <a:lnTo>
                    <a:pt x="3609037" y="780193"/>
                  </a:lnTo>
                  <a:cubicBezTo>
                    <a:pt x="3609037" y="787835"/>
                    <a:pt x="3606001" y="795163"/>
                    <a:pt x="3600597" y="800567"/>
                  </a:cubicBezTo>
                  <a:cubicBezTo>
                    <a:pt x="3595194" y="805971"/>
                    <a:pt x="3587865" y="809006"/>
                    <a:pt x="3580223" y="809006"/>
                  </a:cubicBezTo>
                  <a:lnTo>
                    <a:pt x="28814" y="809006"/>
                  </a:lnTo>
                  <a:cubicBezTo>
                    <a:pt x="21172" y="809006"/>
                    <a:pt x="13843" y="805971"/>
                    <a:pt x="8439" y="800567"/>
                  </a:cubicBezTo>
                  <a:cubicBezTo>
                    <a:pt x="3036" y="795163"/>
                    <a:pt x="0" y="787834"/>
                    <a:pt x="0" y="780193"/>
                  </a:cubicBezTo>
                  <a:lnTo>
                    <a:pt x="0" y="28814"/>
                  </a:lnTo>
                  <a:cubicBezTo>
                    <a:pt x="0" y="21172"/>
                    <a:pt x="3036" y="13843"/>
                    <a:pt x="8439" y="8439"/>
                  </a:cubicBezTo>
                  <a:cubicBezTo>
                    <a:pt x="13843" y="3036"/>
                    <a:pt x="21172" y="0"/>
                    <a:pt x="28814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4383538" y="356810"/>
            <a:ext cx="1674626" cy="874992"/>
          </a:xfrm>
          <a:custGeom>
            <a:avLst/>
            <a:gdLst/>
            <a:ahLst/>
            <a:cxnLst/>
            <a:rect l="l" t="t" r="r" b="b"/>
            <a:pathLst>
              <a:path w="1674626" h="874992">
                <a:moveTo>
                  <a:pt x="0" y="0"/>
                </a:moveTo>
                <a:lnTo>
                  <a:pt x="1674626" y="0"/>
                </a:lnTo>
                <a:lnTo>
                  <a:pt x="1674626" y="874992"/>
                </a:lnTo>
                <a:lnTo>
                  <a:pt x="0" y="8749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220851" y="2716237"/>
            <a:ext cx="4917884" cy="7232183"/>
          </a:xfrm>
          <a:custGeom>
            <a:avLst/>
            <a:gdLst/>
            <a:ahLst/>
            <a:cxnLst/>
            <a:rect l="l" t="t" r="r" b="b"/>
            <a:pathLst>
              <a:path w="4917884" h="7232183">
                <a:moveTo>
                  <a:pt x="0" y="0"/>
                </a:moveTo>
                <a:lnTo>
                  <a:pt x="4917884" y="0"/>
                </a:lnTo>
                <a:lnTo>
                  <a:pt x="4917884" y="7232183"/>
                </a:lnTo>
                <a:lnTo>
                  <a:pt x="0" y="72321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321355" y="9717920"/>
            <a:ext cx="19253177" cy="1725757"/>
            <a:chOff x="0" y="0"/>
            <a:chExt cx="5070796" cy="454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070796" cy="454520"/>
            </a:xfrm>
            <a:custGeom>
              <a:avLst/>
              <a:gdLst/>
              <a:ahLst/>
              <a:cxnLst/>
              <a:rect l="l" t="t" r="r" b="b"/>
              <a:pathLst>
                <a:path w="5070796" h="454520">
                  <a:moveTo>
                    <a:pt x="0" y="0"/>
                  </a:moveTo>
                  <a:lnTo>
                    <a:pt x="5070796" y="0"/>
                  </a:lnTo>
                  <a:lnTo>
                    <a:pt x="5070796" y="454520"/>
                  </a:lnTo>
                  <a:lnTo>
                    <a:pt x="0" y="454520"/>
                  </a:lnTo>
                  <a:lnTo>
                    <a:pt x="0" y="0"/>
                  </a:lnTo>
                </a:path>
              </a:pathLst>
            </a:custGeom>
            <a:solidFill>
              <a:srgbClr val="013E5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7257196" y="1644177"/>
            <a:ext cx="1674626" cy="874992"/>
          </a:xfrm>
          <a:custGeom>
            <a:avLst/>
            <a:gdLst/>
            <a:ahLst/>
            <a:cxnLst/>
            <a:rect l="l" t="t" r="r" b="b"/>
            <a:pathLst>
              <a:path w="1674626" h="874992">
                <a:moveTo>
                  <a:pt x="0" y="0"/>
                </a:moveTo>
                <a:lnTo>
                  <a:pt x="1674626" y="0"/>
                </a:lnTo>
                <a:lnTo>
                  <a:pt x="1674626" y="874992"/>
                </a:lnTo>
                <a:lnTo>
                  <a:pt x="0" y="8749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798784" y="-314000"/>
            <a:ext cx="2710345" cy="1341621"/>
          </a:xfrm>
          <a:custGeom>
            <a:avLst/>
            <a:gdLst/>
            <a:ahLst/>
            <a:cxnLst/>
            <a:rect l="l" t="t" r="r" b="b"/>
            <a:pathLst>
              <a:path w="2710345" h="1341621">
                <a:moveTo>
                  <a:pt x="0" y="0"/>
                </a:moveTo>
                <a:lnTo>
                  <a:pt x="2710346" y="0"/>
                </a:lnTo>
                <a:lnTo>
                  <a:pt x="2710346" y="1341621"/>
                </a:lnTo>
                <a:lnTo>
                  <a:pt x="0" y="13416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673810" y="5542600"/>
            <a:ext cx="1755398" cy="4477104"/>
          </a:xfrm>
          <a:custGeom>
            <a:avLst/>
            <a:gdLst/>
            <a:ahLst/>
            <a:cxnLst/>
            <a:rect l="l" t="t" r="r" b="b"/>
            <a:pathLst>
              <a:path w="1755398" h="4477104">
                <a:moveTo>
                  <a:pt x="0" y="0"/>
                </a:moveTo>
                <a:lnTo>
                  <a:pt x="1755398" y="0"/>
                </a:lnTo>
                <a:lnTo>
                  <a:pt x="1755398" y="4477104"/>
                </a:lnTo>
                <a:lnTo>
                  <a:pt x="0" y="44771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3034156" y="5542600"/>
            <a:ext cx="2581549" cy="4596230"/>
          </a:xfrm>
          <a:custGeom>
            <a:avLst/>
            <a:gdLst/>
            <a:ahLst/>
            <a:cxnLst/>
            <a:rect l="l" t="t" r="r" b="b"/>
            <a:pathLst>
              <a:path w="2581549" h="4596230">
                <a:moveTo>
                  <a:pt x="0" y="0"/>
                </a:moveTo>
                <a:lnTo>
                  <a:pt x="2581549" y="0"/>
                </a:lnTo>
                <a:lnTo>
                  <a:pt x="2581549" y="4596230"/>
                </a:lnTo>
                <a:lnTo>
                  <a:pt x="0" y="45962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74929" y="2716237"/>
            <a:ext cx="14286311" cy="3001550"/>
          </a:xfrm>
          <a:custGeom>
            <a:avLst/>
            <a:gdLst/>
            <a:ahLst/>
            <a:cxnLst/>
            <a:rect l="l" t="t" r="r" b="b"/>
            <a:pathLst>
              <a:path w="14286311" h="3001550">
                <a:moveTo>
                  <a:pt x="0" y="0"/>
                </a:moveTo>
                <a:lnTo>
                  <a:pt x="14286311" y="0"/>
                </a:lnTo>
                <a:lnTo>
                  <a:pt x="14286311" y="3001550"/>
                </a:lnTo>
                <a:lnTo>
                  <a:pt x="0" y="300155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556389" y="557367"/>
            <a:ext cx="2073441" cy="1809077"/>
          </a:xfrm>
          <a:custGeom>
            <a:avLst/>
            <a:gdLst/>
            <a:ahLst/>
            <a:cxnLst/>
            <a:rect l="l" t="t" r="r" b="b"/>
            <a:pathLst>
              <a:path w="2073441" h="1809077">
                <a:moveTo>
                  <a:pt x="0" y="0"/>
                </a:moveTo>
                <a:lnTo>
                  <a:pt x="2073441" y="0"/>
                </a:lnTo>
                <a:lnTo>
                  <a:pt x="2073441" y="1809077"/>
                </a:lnTo>
                <a:lnTo>
                  <a:pt x="0" y="180907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15884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9801" b="-72420"/>
            </a:stretch>
          </a:blipFill>
        </p:spPr>
      </p:sp>
      <p:sp>
        <p:nvSpPr>
          <p:cNvPr id="3" name="Freeform 3"/>
          <p:cNvSpPr/>
          <p:nvPr/>
        </p:nvSpPr>
        <p:spPr>
          <a:xfrm rot="-1498792">
            <a:off x="15895048" y="6137211"/>
            <a:ext cx="1784277" cy="2042091"/>
          </a:xfrm>
          <a:custGeom>
            <a:avLst/>
            <a:gdLst/>
            <a:ahLst/>
            <a:cxnLst/>
            <a:rect l="l" t="t" r="r" b="b"/>
            <a:pathLst>
              <a:path w="1784277" h="2042091">
                <a:moveTo>
                  <a:pt x="0" y="0"/>
                </a:moveTo>
                <a:lnTo>
                  <a:pt x="1784276" y="0"/>
                </a:lnTo>
                <a:lnTo>
                  <a:pt x="1784276" y="2042090"/>
                </a:lnTo>
                <a:lnTo>
                  <a:pt x="0" y="20420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 rot="-10800000">
            <a:off x="9139238" y="5133975"/>
            <a:ext cx="5927745" cy="3234562"/>
            <a:chOff x="0" y="0"/>
            <a:chExt cx="6350000" cy="3464972"/>
          </a:xfrm>
        </p:grpSpPr>
        <p:sp>
          <p:nvSpPr>
            <p:cNvPr id="5" name="Freeform 5"/>
            <p:cNvSpPr/>
            <p:nvPr/>
          </p:nvSpPr>
          <p:spPr>
            <a:xfrm>
              <a:off x="0" y="82550"/>
              <a:ext cx="6350000" cy="3381152"/>
            </a:xfrm>
            <a:custGeom>
              <a:avLst/>
              <a:gdLst/>
              <a:ahLst/>
              <a:cxnLst/>
              <a:rect l="l" t="t" r="r" b="b"/>
              <a:pathLst>
                <a:path w="6350000" h="3381152">
                  <a:moveTo>
                    <a:pt x="5877560" y="149860"/>
                  </a:moveTo>
                  <a:cubicBezTo>
                    <a:pt x="5786120" y="208280"/>
                    <a:pt x="5713730" y="255270"/>
                    <a:pt x="5556250" y="255270"/>
                  </a:cubicBezTo>
                  <a:cubicBezTo>
                    <a:pt x="5398770" y="255270"/>
                    <a:pt x="5326380" y="209550"/>
                    <a:pt x="5234940" y="149860"/>
                  </a:cubicBezTo>
                  <a:cubicBezTo>
                    <a:pt x="5130800" y="82550"/>
                    <a:pt x="5001260" y="0"/>
                    <a:pt x="4762500" y="0"/>
                  </a:cubicBezTo>
                  <a:cubicBezTo>
                    <a:pt x="4523740" y="0"/>
                    <a:pt x="4394200" y="82550"/>
                    <a:pt x="4290060" y="148590"/>
                  </a:cubicBezTo>
                  <a:cubicBezTo>
                    <a:pt x="4198620" y="207010"/>
                    <a:pt x="4126230" y="254000"/>
                    <a:pt x="3968750" y="254000"/>
                  </a:cubicBezTo>
                  <a:cubicBezTo>
                    <a:pt x="3811270" y="254000"/>
                    <a:pt x="3738880" y="208280"/>
                    <a:pt x="3647440" y="148590"/>
                  </a:cubicBezTo>
                  <a:cubicBezTo>
                    <a:pt x="3543300" y="82550"/>
                    <a:pt x="3413760" y="0"/>
                    <a:pt x="3175000" y="0"/>
                  </a:cubicBezTo>
                  <a:cubicBezTo>
                    <a:pt x="2936240" y="0"/>
                    <a:pt x="2806700" y="82550"/>
                    <a:pt x="2702560" y="148590"/>
                  </a:cubicBezTo>
                  <a:cubicBezTo>
                    <a:pt x="2611120" y="207010"/>
                    <a:pt x="2538730" y="254000"/>
                    <a:pt x="2381250" y="254000"/>
                  </a:cubicBezTo>
                  <a:cubicBezTo>
                    <a:pt x="2223770" y="254000"/>
                    <a:pt x="2151380" y="208280"/>
                    <a:pt x="2059940" y="148590"/>
                  </a:cubicBezTo>
                  <a:cubicBezTo>
                    <a:pt x="1955800" y="82550"/>
                    <a:pt x="1826260" y="0"/>
                    <a:pt x="1587500" y="0"/>
                  </a:cubicBezTo>
                  <a:cubicBezTo>
                    <a:pt x="1348740" y="0"/>
                    <a:pt x="1219200" y="82550"/>
                    <a:pt x="1115060" y="148590"/>
                  </a:cubicBezTo>
                  <a:cubicBezTo>
                    <a:pt x="1023620" y="207010"/>
                    <a:pt x="951230" y="254000"/>
                    <a:pt x="793750" y="254000"/>
                  </a:cubicBezTo>
                  <a:cubicBezTo>
                    <a:pt x="636270" y="254000"/>
                    <a:pt x="563880" y="208280"/>
                    <a:pt x="472440" y="148590"/>
                  </a:cubicBezTo>
                  <a:cubicBezTo>
                    <a:pt x="368300" y="82550"/>
                    <a:pt x="238760" y="0"/>
                    <a:pt x="0" y="0"/>
                  </a:cubicBezTo>
                  <a:lnTo>
                    <a:pt x="0" y="3381152"/>
                  </a:lnTo>
                  <a:lnTo>
                    <a:pt x="6350000" y="3381152"/>
                  </a:lnTo>
                  <a:lnTo>
                    <a:pt x="6350000" y="0"/>
                  </a:lnTo>
                  <a:cubicBezTo>
                    <a:pt x="6111240" y="0"/>
                    <a:pt x="5981700" y="82550"/>
                    <a:pt x="5877560" y="1498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3221018" y="5133975"/>
            <a:ext cx="5927745" cy="3234562"/>
            <a:chOff x="0" y="0"/>
            <a:chExt cx="6350000" cy="3464972"/>
          </a:xfrm>
        </p:grpSpPr>
        <p:sp>
          <p:nvSpPr>
            <p:cNvPr id="7" name="Freeform 7"/>
            <p:cNvSpPr/>
            <p:nvPr/>
          </p:nvSpPr>
          <p:spPr>
            <a:xfrm>
              <a:off x="0" y="82550"/>
              <a:ext cx="6350000" cy="3381152"/>
            </a:xfrm>
            <a:custGeom>
              <a:avLst/>
              <a:gdLst/>
              <a:ahLst/>
              <a:cxnLst/>
              <a:rect l="l" t="t" r="r" b="b"/>
              <a:pathLst>
                <a:path w="6350000" h="3381152">
                  <a:moveTo>
                    <a:pt x="5877560" y="149860"/>
                  </a:moveTo>
                  <a:cubicBezTo>
                    <a:pt x="5786120" y="208280"/>
                    <a:pt x="5713730" y="255270"/>
                    <a:pt x="5556250" y="255270"/>
                  </a:cubicBezTo>
                  <a:cubicBezTo>
                    <a:pt x="5398770" y="255270"/>
                    <a:pt x="5326380" y="209550"/>
                    <a:pt x="5234940" y="149860"/>
                  </a:cubicBezTo>
                  <a:cubicBezTo>
                    <a:pt x="5130800" y="82550"/>
                    <a:pt x="5001260" y="0"/>
                    <a:pt x="4762500" y="0"/>
                  </a:cubicBezTo>
                  <a:cubicBezTo>
                    <a:pt x="4523740" y="0"/>
                    <a:pt x="4394200" y="82550"/>
                    <a:pt x="4290060" y="148590"/>
                  </a:cubicBezTo>
                  <a:cubicBezTo>
                    <a:pt x="4198620" y="207010"/>
                    <a:pt x="4126230" y="254000"/>
                    <a:pt x="3968750" y="254000"/>
                  </a:cubicBezTo>
                  <a:cubicBezTo>
                    <a:pt x="3811270" y="254000"/>
                    <a:pt x="3738880" y="208280"/>
                    <a:pt x="3647440" y="148590"/>
                  </a:cubicBezTo>
                  <a:cubicBezTo>
                    <a:pt x="3543300" y="82550"/>
                    <a:pt x="3413760" y="0"/>
                    <a:pt x="3175000" y="0"/>
                  </a:cubicBezTo>
                  <a:cubicBezTo>
                    <a:pt x="2936240" y="0"/>
                    <a:pt x="2806700" y="82550"/>
                    <a:pt x="2702560" y="148590"/>
                  </a:cubicBezTo>
                  <a:cubicBezTo>
                    <a:pt x="2611120" y="207010"/>
                    <a:pt x="2538730" y="254000"/>
                    <a:pt x="2381250" y="254000"/>
                  </a:cubicBezTo>
                  <a:cubicBezTo>
                    <a:pt x="2223770" y="254000"/>
                    <a:pt x="2151380" y="208280"/>
                    <a:pt x="2059940" y="148590"/>
                  </a:cubicBezTo>
                  <a:cubicBezTo>
                    <a:pt x="1955800" y="82550"/>
                    <a:pt x="1826260" y="0"/>
                    <a:pt x="1587500" y="0"/>
                  </a:cubicBezTo>
                  <a:cubicBezTo>
                    <a:pt x="1348740" y="0"/>
                    <a:pt x="1219200" y="82550"/>
                    <a:pt x="1115060" y="148590"/>
                  </a:cubicBezTo>
                  <a:cubicBezTo>
                    <a:pt x="1023620" y="207010"/>
                    <a:pt x="951230" y="254000"/>
                    <a:pt x="793750" y="254000"/>
                  </a:cubicBezTo>
                  <a:cubicBezTo>
                    <a:pt x="636270" y="254000"/>
                    <a:pt x="563880" y="208280"/>
                    <a:pt x="472440" y="148590"/>
                  </a:cubicBezTo>
                  <a:cubicBezTo>
                    <a:pt x="368300" y="82550"/>
                    <a:pt x="238760" y="0"/>
                    <a:pt x="0" y="0"/>
                  </a:cubicBezTo>
                  <a:lnTo>
                    <a:pt x="0" y="3381152"/>
                  </a:lnTo>
                  <a:lnTo>
                    <a:pt x="6350000" y="3381152"/>
                  </a:lnTo>
                  <a:lnTo>
                    <a:pt x="6350000" y="0"/>
                  </a:lnTo>
                  <a:cubicBezTo>
                    <a:pt x="6111240" y="0"/>
                    <a:pt x="5981700" y="82550"/>
                    <a:pt x="5877560" y="1498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211493" y="1908938"/>
            <a:ext cx="5927745" cy="3234562"/>
            <a:chOff x="0" y="0"/>
            <a:chExt cx="6350000" cy="3464972"/>
          </a:xfrm>
        </p:grpSpPr>
        <p:sp>
          <p:nvSpPr>
            <p:cNvPr id="9" name="Freeform 9"/>
            <p:cNvSpPr/>
            <p:nvPr/>
          </p:nvSpPr>
          <p:spPr>
            <a:xfrm>
              <a:off x="0" y="82550"/>
              <a:ext cx="6350000" cy="3381152"/>
            </a:xfrm>
            <a:custGeom>
              <a:avLst/>
              <a:gdLst/>
              <a:ahLst/>
              <a:cxnLst/>
              <a:rect l="l" t="t" r="r" b="b"/>
              <a:pathLst>
                <a:path w="6350000" h="3381152">
                  <a:moveTo>
                    <a:pt x="5877560" y="149860"/>
                  </a:moveTo>
                  <a:cubicBezTo>
                    <a:pt x="5786120" y="208280"/>
                    <a:pt x="5713730" y="255270"/>
                    <a:pt x="5556250" y="255270"/>
                  </a:cubicBezTo>
                  <a:cubicBezTo>
                    <a:pt x="5398770" y="255270"/>
                    <a:pt x="5326380" y="209550"/>
                    <a:pt x="5234940" y="149860"/>
                  </a:cubicBezTo>
                  <a:cubicBezTo>
                    <a:pt x="5130800" y="82550"/>
                    <a:pt x="5001260" y="0"/>
                    <a:pt x="4762500" y="0"/>
                  </a:cubicBezTo>
                  <a:cubicBezTo>
                    <a:pt x="4523740" y="0"/>
                    <a:pt x="4394200" y="82550"/>
                    <a:pt x="4290060" y="148590"/>
                  </a:cubicBezTo>
                  <a:cubicBezTo>
                    <a:pt x="4198620" y="207010"/>
                    <a:pt x="4126230" y="254000"/>
                    <a:pt x="3968750" y="254000"/>
                  </a:cubicBezTo>
                  <a:cubicBezTo>
                    <a:pt x="3811270" y="254000"/>
                    <a:pt x="3738880" y="208280"/>
                    <a:pt x="3647440" y="148590"/>
                  </a:cubicBezTo>
                  <a:cubicBezTo>
                    <a:pt x="3543300" y="82550"/>
                    <a:pt x="3413760" y="0"/>
                    <a:pt x="3175000" y="0"/>
                  </a:cubicBezTo>
                  <a:cubicBezTo>
                    <a:pt x="2936240" y="0"/>
                    <a:pt x="2806700" y="82550"/>
                    <a:pt x="2702560" y="148590"/>
                  </a:cubicBezTo>
                  <a:cubicBezTo>
                    <a:pt x="2611120" y="207010"/>
                    <a:pt x="2538730" y="254000"/>
                    <a:pt x="2381250" y="254000"/>
                  </a:cubicBezTo>
                  <a:cubicBezTo>
                    <a:pt x="2223770" y="254000"/>
                    <a:pt x="2151380" y="208280"/>
                    <a:pt x="2059940" y="148590"/>
                  </a:cubicBezTo>
                  <a:cubicBezTo>
                    <a:pt x="1955800" y="82550"/>
                    <a:pt x="1826260" y="0"/>
                    <a:pt x="1587500" y="0"/>
                  </a:cubicBezTo>
                  <a:cubicBezTo>
                    <a:pt x="1348740" y="0"/>
                    <a:pt x="1219200" y="82550"/>
                    <a:pt x="1115060" y="148590"/>
                  </a:cubicBezTo>
                  <a:cubicBezTo>
                    <a:pt x="1023620" y="207010"/>
                    <a:pt x="951230" y="254000"/>
                    <a:pt x="793750" y="254000"/>
                  </a:cubicBezTo>
                  <a:cubicBezTo>
                    <a:pt x="636270" y="254000"/>
                    <a:pt x="563880" y="208280"/>
                    <a:pt x="472440" y="148590"/>
                  </a:cubicBezTo>
                  <a:cubicBezTo>
                    <a:pt x="368300" y="82550"/>
                    <a:pt x="238760" y="0"/>
                    <a:pt x="0" y="0"/>
                  </a:cubicBezTo>
                  <a:lnTo>
                    <a:pt x="0" y="3381152"/>
                  </a:lnTo>
                  <a:lnTo>
                    <a:pt x="6350000" y="3381152"/>
                  </a:lnTo>
                  <a:lnTo>
                    <a:pt x="6350000" y="0"/>
                  </a:lnTo>
                  <a:cubicBezTo>
                    <a:pt x="6111240" y="0"/>
                    <a:pt x="5981700" y="82550"/>
                    <a:pt x="5877560" y="1498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9129712" y="1908938"/>
            <a:ext cx="5927745" cy="3234562"/>
            <a:chOff x="0" y="0"/>
            <a:chExt cx="6350000" cy="3464972"/>
          </a:xfrm>
        </p:grpSpPr>
        <p:sp>
          <p:nvSpPr>
            <p:cNvPr id="11" name="Freeform 11"/>
            <p:cNvSpPr/>
            <p:nvPr/>
          </p:nvSpPr>
          <p:spPr>
            <a:xfrm>
              <a:off x="0" y="82550"/>
              <a:ext cx="6350000" cy="3381152"/>
            </a:xfrm>
            <a:custGeom>
              <a:avLst/>
              <a:gdLst/>
              <a:ahLst/>
              <a:cxnLst/>
              <a:rect l="l" t="t" r="r" b="b"/>
              <a:pathLst>
                <a:path w="6350000" h="3381152">
                  <a:moveTo>
                    <a:pt x="5877560" y="149860"/>
                  </a:moveTo>
                  <a:cubicBezTo>
                    <a:pt x="5786120" y="208280"/>
                    <a:pt x="5713730" y="255270"/>
                    <a:pt x="5556250" y="255270"/>
                  </a:cubicBezTo>
                  <a:cubicBezTo>
                    <a:pt x="5398770" y="255270"/>
                    <a:pt x="5326380" y="209550"/>
                    <a:pt x="5234940" y="149860"/>
                  </a:cubicBezTo>
                  <a:cubicBezTo>
                    <a:pt x="5130800" y="82550"/>
                    <a:pt x="5001260" y="0"/>
                    <a:pt x="4762500" y="0"/>
                  </a:cubicBezTo>
                  <a:cubicBezTo>
                    <a:pt x="4523740" y="0"/>
                    <a:pt x="4394200" y="82550"/>
                    <a:pt x="4290060" y="148590"/>
                  </a:cubicBezTo>
                  <a:cubicBezTo>
                    <a:pt x="4198620" y="207010"/>
                    <a:pt x="4126230" y="254000"/>
                    <a:pt x="3968750" y="254000"/>
                  </a:cubicBezTo>
                  <a:cubicBezTo>
                    <a:pt x="3811270" y="254000"/>
                    <a:pt x="3738880" y="208280"/>
                    <a:pt x="3647440" y="148590"/>
                  </a:cubicBezTo>
                  <a:cubicBezTo>
                    <a:pt x="3543300" y="82550"/>
                    <a:pt x="3413760" y="0"/>
                    <a:pt x="3175000" y="0"/>
                  </a:cubicBezTo>
                  <a:cubicBezTo>
                    <a:pt x="2936240" y="0"/>
                    <a:pt x="2806700" y="82550"/>
                    <a:pt x="2702560" y="148590"/>
                  </a:cubicBezTo>
                  <a:cubicBezTo>
                    <a:pt x="2611120" y="207010"/>
                    <a:pt x="2538730" y="254000"/>
                    <a:pt x="2381250" y="254000"/>
                  </a:cubicBezTo>
                  <a:cubicBezTo>
                    <a:pt x="2223770" y="254000"/>
                    <a:pt x="2151380" y="208280"/>
                    <a:pt x="2059940" y="148590"/>
                  </a:cubicBezTo>
                  <a:cubicBezTo>
                    <a:pt x="1955800" y="82550"/>
                    <a:pt x="1826260" y="0"/>
                    <a:pt x="1587500" y="0"/>
                  </a:cubicBezTo>
                  <a:cubicBezTo>
                    <a:pt x="1348740" y="0"/>
                    <a:pt x="1219200" y="82550"/>
                    <a:pt x="1115060" y="148590"/>
                  </a:cubicBezTo>
                  <a:cubicBezTo>
                    <a:pt x="1023620" y="207010"/>
                    <a:pt x="951230" y="254000"/>
                    <a:pt x="793750" y="254000"/>
                  </a:cubicBezTo>
                  <a:cubicBezTo>
                    <a:pt x="636270" y="254000"/>
                    <a:pt x="563880" y="208280"/>
                    <a:pt x="472440" y="148590"/>
                  </a:cubicBezTo>
                  <a:cubicBezTo>
                    <a:pt x="368300" y="82550"/>
                    <a:pt x="238760" y="0"/>
                    <a:pt x="0" y="0"/>
                  </a:cubicBezTo>
                  <a:lnTo>
                    <a:pt x="0" y="3381152"/>
                  </a:lnTo>
                  <a:lnTo>
                    <a:pt x="6350000" y="3381152"/>
                  </a:lnTo>
                  <a:lnTo>
                    <a:pt x="6350000" y="0"/>
                  </a:lnTo>
                  <a:cubicBezTo>
                    <a:pt x="6111240" y="0"/>
                    <a:pt x="5981700" y="82550"/>
                    <a:pt x="5877560" y="1498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11110262" y="8460539"/>
            <a:ext cx="2431065" cy="2224424"/>
          </a:xfrm>
          <a:custGeom>
            <a:avLst/>
            <a:gdLst/>
            <a:ahLst/>
            <a:cxnLst/>
            <a:rect l="l" t="t" r="r" b="b"/>
            <a:pathLst>
              <a:path w="2431065" h="2224424">
                <a:moveTo>
                  <a:pt x="0" y="0"/>
                </a:moveTo>
                <a:lnTo>
                  <a:pt x="2431064" y="0"/>
                </a:lnTo>
                <a:lnTo>
                  <a:pt x="2431064" y="2224424"/>
                </a:lnTo>
                <a:lnTo>
                  <a:pt x="0" y="222442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9030534">
            <a:off x="5287325" y="-1072422"/>
            <a:ext cx="2221449" cy="2781157"/>
          </a:xfrm>
          <a:custGeom>
            <a:avLst/>
            <a:gdLst/>
            <a:ahLst/>
            <a:cxnLst/>
            <a:rect l="l" t="t" r="r" b="b"/>
            <a:pathLst>
              <a:path w="2221449" h="2781157">
                <a:moveTo>
                  <a:pt x="0" y="0"/>
                </a:moveTo>
                <a:lnTo>
                  <a:pt x="2221449" y="0"/>
                </a:lnTo>
                <a:lnTo>
                  <a:pt x="2221449" y="2781157"/>
                </a:lnTo>
                <a:lnTo>
                  <a:pt x="0" y="2781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1802541">
            <a:off x="14655910" y="1219672"/>
            <a:ext cx="1150445" cy="2535417"/>
          </a:xfrm>
          <a:custGeom>
            <a:avLst/>
            <a:gdLst/>
            <a:ahLst/>
            <a:cxnLst/>
            <a:rect l="l" t="t" r="r" b="b"/>
            <a:pathLst>
              <a:path w="1150445" h="2535417">
                <a:moveTo>
                  <a:pt x="0" y="0"/>
                </a:moveTo>
                <a:lnTo>
                  <a:pt x="1150445" y="0"/>
                </a:lnTo>
                <a:lnTo>
                  <a:pt x="1150445" y="2535417"/>
                </a:lnTo>
                <a:lnTo>
                  <a:pt x="0" y="253541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1588427">
            <a:off x="1033163" y="1286279"/>
            <a:ext cx="1376844" cy="2338589"/>
          </a:xfrm>
          <a:custGeom>
            <a:avLst/>
            <a:gdLst/>
            <a:ahLst/>
            <a:cxnLst/>
            <a:rect l="l" t="t" r="r" b="b"/>
            <a:pathLst>
              <a:path w="1376844" h="2338589">
                <a:moveTo>
                  <a:pt x="0" y="0"/>
                </a:moveTo>
                <a:lnTo>
                  <a:pt x="1376844" y="0"/>
                </a:lnTo>
                <a:lnTo>
                  <a:pt x="1376844" y="2338588"/>
                </a:lnTo>
                <a:lnTo>
                  <a:pt x="0" y="23385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627598" y="6260365"/>
            <a:ext cx="2183322" cy="1795782"/>
          </a:xfrm>
          <a:custGeom>
            <a:avLst/>
            <a:gdLst/>
            <a:ahLst/>
            <a:cxnLst/>
            <a:rect l="l" t="t" r="r" b="b"/>
            <a:pathLst>
              <a:path w="2183322" h="1795782">
                <a:moveTo>
                  <a:pt x="0" y="0"/>
                </a:moveTo>
                <a:lnTo>
                  <a:pt x="2183322" y="0"/>
                </a:lnTo>
                <a:lnTo>
                  <a:pt x="2183322" y="1795782"/>
                </a:lnTo>
                <a:lnTo>
                  <a:pt x="0" y="179578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211493" y="2159555"/>
            <a:ext cx="12855277" cy="5967890"/>
          </a:xfrm>
          <a:custGeom>
            <a:avLst/>
            <a:gdLst/>
            <a:ahLst/>
            <a:cxnLst/>
            <a:rect l="l" t="t" r="r" b="b"/>
            <a:pathLst>
              <a:path w="12855277" h="5967890">
                <a:moveTo>
                  <a:pt x="0" y="0"/>
                </a:moveTo>
                <a:lnTo>
                  <a:pt x="12855277" y="0"/>
                </a:lnTo>
                <a:lnTo>
                  <a:pt x="12855277" y="5967890"/>
                </a:lnTo>
                <a:lnTo>
                  <a:pt x="0" y="5967890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22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81284" y="2346585"/>
            <a:ext cx="16315486" cy="6911715"/>
          </a:xfrm>
          <a:custGeom>
            <a:avLst/>
            <a:gdLst/>
            <a:ahLst/>
            <a:cxnLst/>
            <a:rect l="l" t="t" r="r" b="b"/>
            <a:pathLst>
              <a:path w="16315486" h="6911715">
                <a:moveTo>
                  <a:pt x="0" y="0"/>
                </a:moveTo>
                <a:lnTo>
                  <a:pt x="16315486" y="0"/>
                </a:lnTo>
                <a:lnTo>
                  <a:pt x="16315486" y="6911715"/>
                </a:lnTo>
                <a:lnTo>
                  <a:pt x="0" y="69117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9600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40563" y="-212276"/>
            <a:ext cx="3071595" cy="3025521"/>
          </a:xfrm>
          <a:custGeom>
            <a:avLst/>
            <a:gdLst/>
            <a:ahLst/>
            <a:cxnLst/>
            <a:rect l="l" t="t" r="r" b="b"/>
            <a:pathLst>
              <a:path w="3071595" h="3025521">
                <a:moveTo>
                  <a:pt x="0" y="0"/>
                </a:moveTo>
                <a:lnTo>
                  <a:pt x="3071595" y="0"/>
                </a:lnTo>
                <a:lnTo>
                  <a:pt x="3071595" y="3025521"/>
                </a:lnTo>
                <a:lnTo>
                  <a:pt x="0" y="302552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491935" y="-215341"/>
            <a:ext cx="4169883" cy="2408107"/>
          </a:xfrm>
          <a:custGeom>
            <a:avLst/>
            <a:gdLst/>
            <a:ahLst/>
            <a:cxnLst/>
            <a:rect l="l" t="t" r="r" b="b"/>
            <a:pathLst>
              <a:path w="4169883" h="2408107">
                <a:moveTo>
                  <a:pt x="0" y="0"/>
                </a:moveTo>
                <a:lnTo>
                  <a:pt x="4169883" y="0"/>
                </a:lnTo>
                <a:lnTo>
                  <a:pt x="4169883" y="2408108"/>
                </a:lnTo>
                <a:lnTo>
                  <a:pt x="0" y="24081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1731444" y="-602027"/>
            <a:ext cx="3462887" cy="3415272"/>
          </a:xfrm>
          <a:custGeom>
            <a:avLst/>
            <a:gdLst/>
            <a:ahLst/>
            <a:cxnLst/>
            <a:rect l="l" t="t" r="r" b="b"/>
            <a:pathLst>
              <a:path w="3462887" h="3415272">
                <a:moveTo>
                  <a:pt x="0" y="0"/>
                </a:moveTo>
                <a:lnTo>
                  <a:pt x="3462888" y="0"/>
                </a:lnTo>
                <a:lnTo>
                  <a:pt x="3462888" y="3415272"/>
                </a:lnTo>
                <a:lnTo>
                  <a:pt x="0" y="34152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6" name="圖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731444" y="-602027"/>
            <a:ext cx="3462887" cy="3415272"/>
          </a:xfrm>
          <a:custGeom>
            <a:avLst/>
            <a:gdLst/>
            <a:ahLst/>
            <a:cxnLst/>
            <a:rect l="l" t="t" r="r" b="b"/>
            <a:pathLst>
              <a:path w="3462887" h="3415272">
                <a:moveTo>
                  <a:pt x="0" y="0"/>
                </a:moveTo>
                <a:lnTo>
                  <a:pt x="3462888" y="0"/>
                </a:lnTo>
                <a:lnTo>
                  <a:pt x="3462888" y="3415272"/>
                </a:lnTo>
                <a:lnTo>
                  <a:pt x="0" y="34152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140563" y="-212276"/>
            <a:ext cx="3071595" cy="3025521"/>
          </a:xfrm>
          <a:custGeom>
            <a:avLst/>
            <a:gdLst/>
            <a:ahLst/>
            <a:cxnLst/>
            <a:rect l="l" t="t" r="r" b="b"/>
            <a:pathLst>
              <a:path w="3071595" h="3025521">
                <a:moveTo>
                  <a:pt x="0" y="0"/>
                </a:moveTo>
                <a:lnTo>
                  <a:pt x="3071595" y="0"/>
                </a:lnTo>
                <a:lnTo>
                  <a:pt x="3071595" y="3025521"/>
                </a:lnTo>
                <a:lnTo>
                  <a:pt x="0" y="30255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491935" y="-215341"/>
            <a:ext cx="4169883" cy="2408107"/>
          </a:xfrm>
          <a:custGeom>
            <a:avLst/>
            <a:gdLst/>
            <a:ahLst/>
            <a:cxnLst/>
            <a:rect l="l" t="t" r="r" b="b"/>
            <a:pathLst>
              <a:path w="4169883" h="2408107">
                <a:moveTo>
                  <a:pt x="0" y="0"/>
                </a:moveTo>
                <a:lnTo>
                  <a:pt x="4169883" y="0"/>
                </a:lnTo>
                <a:lnTo>
                  <a:pt x="4169883" y="2408108"/>
                </a:lnTo>
                <a:lnTo>
                  <a:pt x="0" y="240810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41098" y="2813245"/>
            <a:ext cx="16588129" cy="7161182"/>
          </a:xfrm>
          <a:custGeom>
            <a:avLst/>
            <a:gdLst/>
            <a:ahLst/>
            <a:cxnLst/>
            <a:rect l="l" t="t" r="r" b="b"/>
            <a:pathLst>
              <a:path w="16588129" h="7161182">
                <a:moveTo>
                  <a:pt x="0" y="0"/>
                </a:moveTo>
                <a:lnTo>
                  <a:pt x="16588129" y="0"/>
                </a:lnTo>
                <a:lnTo>
                  <a:pt x="16588129" y="7161183"/>
                </a:lnTo>
                <a:lnTo>
                  <a:pt x="0" y="716118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1457" b="-1457"/>
            </a:stretch>
          </a:blipFill>
        </p:spPr>
      </p:sp>
      <p:pic>
        <p:nvPicPr>
          <p:cNvPr id="6" name="圖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6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12255" y="3789937"/>
            <a:ext cx="14610075" cy="2707126"/>
          </a:xfrm>
          <a:custGeom>
            <a:avLst/>
            <a:gdLst/>
            <a:ahLst/>
            <a:cxnLst/>
            <a:rect l="l" t="t" r="r" b="b"/>
            <a:pathLst>
              <a:path w="14610075" h="2707126">
                <a:moveTo>
                  <a:pt x="0" y="0"/>
                </a:moveTo>
                <a:lnTo>
                  <a:pt x="14610075" y="0"/>
                </a:lnTo>
                <a:lnTo>
                  <a:pt x="14610075" y="2707126"/>
                </a:lnTo>
                <a:lnTo>
                  <a:pt x="0" y="270712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12" r="-48151"/>
            </a:stretch>
          </a:blipFill>
        </p:spPr>
      </p:sp>
      <p:sp>
        <p:nvSpPr>
          <p:cNvPr id="3" name="Freeform 3"/>
          <p:cNvSpPr/>
          <p:nvPr/>
        </p:nvSpPr>
        <p:spPr>
          <a:xfrm rot="936583">
            <a:off x="-2907863" y="-295600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6" y="0"/>
                </a:lnTo>
                <a:lnTo>
                  <a:pt x="7873126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699162">
            <a:off x="-1010822" y="-1143935"/>
            <a:ext cx="5535567" cy="3611958"/>
          </a:xfrm>
          <a:custGeom>
            <a:avLst/>
            <a:gdLst/>
            <a:ahLst/>
            <a:cxnLst/>
            <a:rect l="l" t="t" r="r" b="b"/>
            <a:pathLst>
              <a:path w="5535567" h="3611958">
                <a:moveTo>
                  <a:pt x="0" y="0"/>
                </a:moveTo>
                <a:lnTo>
                  <a:pt x="5535568" y="0"/>
                </a:lnTo>
                <a:lnTo>
                  <a:pt x="5535568" y="3611957"/>
                </a:lnTo>
                <a:lnTo>
                  <a:pt x="0" y="36119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665848">
            <a:off x="2436846" y="943895"/>
            <a:ext cx="1424083" cy="865843"/>
          </a:xfrm>
          <a:custGeom>
            <a:avLst/>
            <a:gdLst/>
            <a:ahLst/>
            <a:cxnLst/>
            <a:rect l="l" t="t" r="r" b="b"/>
            <a:pathLst>
              <a:path w="1424083" h="865843">
                <a:moveTo>
                  <a:pt x="0" y="0"/>
                </a:moveTo>
                <a:lnTo>
                  <a:pt x="1424083" y="0"/>
                </a:lnTo>
                <a:lnTo>
                  <a:pt x="1424083" y="865843"/>
                </a:lnTo>
                <a:lnTo>
                  <a:pt x="0" y="8658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0699162">
            <a:off x="14508297" y="-572278"/>
            <a:ext cx="4907213" cy="3201956"/>
          </a:xfrm>
          <a:custGeom>
            <a:avLst/>
            <a:gdLst/>
            <a:ahLst/>
            <a:cxnLst/>
            <a:rect l="l" t="t" r="r" b="b"/>
            <a:pathLst>
              <a:path w="4907213" h="3201956">
                <a:moveTo>
                  <a:pt x="0" y="0"/>
                </a:moveTo>
                <a:lnTo>
                  <a:pt x="4907213" y="0"/>
                </a:lnTo>
                <a:lnTo>
                  <a:pt x="4907213" y="3201956"/>
                </a:lnTo>
                <a:lnTo>
                  <a:pt x="0" y="32019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936583">
            <a:off x="13025340" y="-378592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7" y="0"/>
                </a:lnTo>
                <a:lnTo>
                  <a:pt x="7873127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378964" flipH="1">
            <a:off x="16637563" y="2248209"/>
            <a:ext cx="2532777" cy="2005824"/>
          </a:xfrm>
          <a:custGeom>
            <a:avLst/>
            <a:gdLst/>
            <a:ahLst/>
            <a:cxnLst/>
            <a:rect l="l" t="t" r="r" b="b"/>
            <a:pathLst>
              <a:path w="2532777" h="2005824">
                <a:moveTo>
                  <a:pt x="2532777" y="0"/>
                </a:moveTo>
                <a:lnTo>
                  <a:pt x="0" y="0"/>
                </a:lnTo>
                <a:lnTo>
                  <a:pt x="0" y="2005824"/>
                </a:lnTo>
                <a:lnTo>
                  <a:pt x="2532777" y="2005824"/>
                </a:lnTo>
                <a:lnTo>
                  <a:pt x="2532777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159243" y="8970515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3558081" y="684105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1" y="0"/>
                </a:lnTo>
                <a:lnTo>
                  <a:pt x="7742831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284678">
            <a:off x="-1112283" y="5586016"/>
            <a:ext cx="2851234" cy="2258024"/>
          </a:xfrm>
          <a:custGeom>
            <a:avLst/>
            <a:gdLst/>
            <a:ahLst/>
            <a:cxnLst/>
            <a:rect l="l" t="t" r="r" b="b"/>
            <a:pathLst>
              <a:path w="2851234" h="2258024">
                <a:moveTo>
                  <a:pt x="0" y="0"/>
                </a:moveTo>
                <a:lnTo>
                  <a:pt x="2851235" y="0"/>
                </a:lnTo>
                <a:lnTo>
                  <a:pt x="2851235" y="2258025"/>
                </a:lnTo>
                <a:lnTo>
                  <a:pt x="0" y="22580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975376">
            <a:off x="-52383" y="8232381"/>
            <a:ext cx="2217591" cy="1578748"/>
          </a:xfrm>
          <a:custGeom>
            <a:avLst/>
            <a:gdLst/>
            <a:ahLst/>
            <a:cxnLst/>
            <a:rect l="l" t="t" r="r" b="b"/>
            <a:pathLst>
              <a:path w="2217591" h="1578748">
                <a:moveTo>
                  <a:pt x="0" y="0"/>
                </a:moveTo>
                <a:lnTo>
                  <a:pt x="2217591" y="0"/>
                </a:lnTo>
                <a:lnTo>
                  <a:pt x="2217591" y="1578749"/>
                </a:lnTo>
                <a:lnTo>
                  <a:pt x="0" y="157874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002503" y="9009632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526030" y="802091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0" y="0"/>
                </a:lnTo>
                <a:lnTo>
                  <a:pt x="7742830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558194" y="7732265"/>
            <a:ext cx="2244974" cy="2554735"/>
          </a:xfrm>
          <a:custGeom>
            <a:avLst/>
            <a:gdLst/>
            <a:ahLst/>
            <a:cxnLst/>
            <a:rect l="l" t="t" r="r" b="b"/>
            <a:pathLst>
              <a:path w="2244974" h="2554735">
                <a:moveTo>
                  <a:pt x="0" y="0"/>
                </a:moveTo>
                <a:lnTo>
                  <a:pt x="2244974" y="0"/>
                </a:lnTo>
                <a:lnTo>
                  <a:pt x="2244974" y="2554735"/>
                </a:lnTo>
                <a:lnTo>
                  <a:pt x="0" y="255473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64821" y="6956806"/>
            <a:ext cx="2357509" cy="2791328"/>
          </a:xfrm>
          <a:custGeom>
            <a:avLst/>
            <a:gdLst/>
            <a:ahLst/>
            <a:cxnLst/>
            <a:rect l="l" t="t" r="r" b="b"/>
            <a:pathLst>
              <a:path w="2357509" h="2791328">
                <a:moveTo>
                  <a:pt x="0" y="0"/>
                </a:moveTo>
                <a:lnTo>
                  <a:pt x="2357509" y="0"/>
                </a:lnTo>
                <a:lnTo>
                  <a:pt x="2357509" y="2791328"/>
                </a:lnTo>
                <a:lnTo>
                  <a:pt x="0" y="2791328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 rot="-1959091">
            <a:off x="16073337" y="8527450"/>
            <a:ext cx="2371926" cy="1461700"/>
          </a:xfrm>
          <a:custGeom>
            <a:avLst/>
            <a:gdLst/>
            <a:ahLst/>
            <a:cxnLst/>
            <a:rect l="l" t="t" r="r" b="b"/>
            <a:pathLst>
              <a:path w="2371926" h="1461700">
                <a:moveTo>
                  <a:pt x="0" y="0"/>
                </a:moveTo>
                <a:lnTo>
                  <a:pt x="2371926" y="0"/>
                </a:lnTo>
                <a:lnTo>
                  <a:pt x="2371926" y="1461700"/>
                </a:lnTo>
                <a:lnTo>
                  <a:pt x="0" y="14617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tretch>
              <a:fillRect/>
            </a:stretch>
          </a:blipFill>
        </p:spPr>
      </p:sp>
      <p:pic>
        <p:nvPicPr>
          <p:cNvPr id="18" name="圖片 1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1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41320" y="2038001"/>
            <a:ext cx="12273392" cy="3353432"/>
          </a:xfrm>
          <a:custGeom>
            <a:avLst/>
            <a:gdLst/>
            <a:ahLst/>
            <a:cxnLst/>
            <a:rect l="l" t="t" r="r" b="b"/>
            <a:pathLst>
              <a:path w="12273392" h="3353432">
                <a:moveTo>
                  <a:pt x="0" y="0"/>
                </a:moveTo>
                <a:lnTo>
                  <a:pt x="12273392" y="0"/>
                </a:lnTo>
                <a:lnTo>
                  <a:pt x="12273392" y="3353432"/>
                </a:lnTo>
                <a:lnTo>
                  <a:pt x="0" y="3353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936583">
            <a:off x="-2907863" y="-295600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6" y="0"/>
                </a:lnTo>
                <a:lnTo>
                  <a:pt x="7873126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0699162">
            <a:off x="-1010822" y="-1143935"/>
            <a:ext cx="5535567" cy="3611958"/>
          </a:xfrm>
          <a:custGeom>
            <a:avLst/>
            <a:gdLst/>
            <a:ahLst/>
            <a:cxnLst/>
            <a:rect l="l" t="t" r="r" b="b"/>
            <a:pathLst>
              <a:path w="5535567" h="3611958">
                <a:moveTo>
                  <a:pt x="0" y="0"/>
                </a:moveTo>
                <a:lnTo>
                  <a:pt x="5535568" y="0"/>
                </a:lnTo>
                <a:lnTo>
                  <a:pt x="5535568" y="3611957"/>
                </a:lnTo>
                <a:lnTo>
                  <a:pt x="0" y="36119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10699162">
            <a:off x="14508297" y="-572278"/>
            <a:ext cx="4907213" cy="3201956"/>
          </a:xfrm>
          <a:custGeom>
            <a:avLst/>
            <a:gdLst/>
            <a:ahLst/>
            <a:cxnLst/>
            <a:rect l="l" t="t" r="r" b="b"/>
            <a:pathLst>
              <a:path w="4907213" h="3201956">
                <a:moveTo>
                  <a:pt x="0" y="0"/>
                </a:moveTo>
                <a:lnTo>
                  <a:pt x="4907213" y="0"/>
                </a:lnTo>
                <a:lnTo>
                  <a:pt x="4907213" y="3201956"/>
                </a:lnTo>
                <a:lnTo>
                  <a:pt x="0" y="32019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936583">
            <a:off x="13025340" y="-378592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7" y="0"/>
                </a:lnTo>
                <a:lnTo>
                  <a:pt x="7873127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378964" flipH="1">
            <a:off x="16637563" y="2248209"/>
            <a:ext cx="2532777" cy="2005824"/>
          </a:xfrm>
          <a:custGeom>
            <a:avLst/>
            <a:gdLst/>
            <a:ahLst/>
            <a:cxnLst/>
            <a:rect l="l" t="t" r="r" b="b"/>
            <a:pathLst>
              <a:path w="2532777" h="2005824">
                <a:moveTo>
                  <a:pt x="2532777" y="0"/>
                </a:moveTo>
                <a:lnTo>
                  <a:pt x="0" y="0"/>
                </a:lnTo>
                <a:lnTo>
                  <a:pt x="0" y="2005824"/>
                </a:lnTo>
                <a:lnTo>
                  <a:pt x="2532777" y="2005824"/>
                </a:lnTo>
                <a:lnTo>
                  <a:pt x="253277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3558081" y="684105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1" y="0"/>
                </a:lnTo>
                <a:lnTo>
                  <a:pt x="7742831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1284678">
            <a:off x="-1112283" y="5586016"/>
            <a:ext cx="2851234" cy="2258024"/>
          </a:xfrm>
          <a:custGeom>
            <a:avLst/>
            <a:gdLst/>
            <a:ahLst/>
            <a:cxnLst/>
            <a:rect l="l" t="t" r="r" b="b"/>
            <a:pathLst>
              <a:path w="2851234" h="2258024">
                <a:moveTo>
                  <a:pt x="0" y="0"/>
                </a:moveTo>
                <a:lnTo>
                  <a:pt x="2851235" y="0"/>
                </a:lnTo>
                <a:lnTo>
                  <a:pt x="2851235" y="2258025"/>
                </a:lnTo>
                <a:lnTo>
                  <a:pt x="0" y="225802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159243" y="8970515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1975376">
            <a:off x="-52383" y="8232381"/>
            <a:ext cx="2217591" cy="1578748"/>
          </a:xfrm>
          <a:custGeom>
            <a:avLst/>
            <a:gdLst/>
            <a:ahLst/>
            <a:cxnLst/>
            <a:rect l="l" t="t" r="r" b="b"/>
            <a:pathLst>
              <a:path w="2217591" h="1578748">
                <a:moveTo>
                  <a:pt x="0" y="0"/>
                </a:moveTo>
                <a:lnTo>
                  <a:pt x="2217591" y="0"/>
                </a:lnTo>
                <a:lnTo>
                  <a:pt x="2217591" y="1578749"/>
                </a:lnTo>
                <a:lnTo>
                  <a:pt x="0" y="157874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526030" y="802091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0" y="0"/>
                </a:lnTo>
                <a:lnTo>
                  <a:pt x="7742830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002503" y="9009632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-1959091">
            <a:off x="16073337" y="8527450"/>
            <a:ext cx="2371926" cy="1461700"/>
          </a:xfrm>
          <a:custGeom>
            <a:avLst/>
            <a:gdLst/>
            <a:ahLst/>
            <a:cxnLst/>
            <a:rect l="l" t="t" r="r" b="b"/>
            <a:pathLst>
              <a:path w="2371926" h="1461700">
                <a:moveTo>
                  <a:pt x="0" y="0"/>
                </a:moveTo>
                <a:lnTo>
                  <a:pt x="2371926" y="0"/>
                </a:lnTo>
                <a:lnTo>
                  <a:pt x="2371926" y="1461700"/>
                </a:lnTo>
                <a:lnTo>
                  <a:pt x="0" y="14617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1558194" y="7732265"/>
            <a:ext cx="2244974" cy="2554735"/>
          </a:xfrm>
          <a:custGeom>
            <a:avLst/>
            <a:gdLst/>
            <a:ahLst/>
            <a:cxnLst/>
            <a:rect l="l" t="t" r="r" b="b"/>
            <a:pathLst>
              <a:path w="2244974" h="2554735">
                <a:moveTo>
                  <a:pt x="0" y="0"/>
                </a:moveTo>
                <a:lnTo>
                  <a:pt x="2244974" y="0"/>
                </a:lnTo>
                <a:lnTo>
                  <a:pt x="2244974" y="2554735"/>
                </a:lnTo>
                <a:lnTo>
                  <a:pt x="0" y="255473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4264821" y="6956806"/>
            <a:ext cx="2357509" cy="2791328"/>
          </a:xfrm>
          <a:custGeom>
            <a:avLst/>
            <a:gdLst/>
            <a:ahLst/>
            <a:cxnLst/>
            <a:rect l="l" t="t" r="r" b="b"/>
            <a:pathLst>
              <a:path w="2357509" h="2791328">
                <a:moveTo>
                  <a:pt x="0" y="0"/>
                </a:moveTo>
                <a:lnTo>
                  <a:pt x="2357509" y="0"/>
                </a:lnTo>
                <a:lnTo>
                  <a:pt x="2357509" y="2791328"/>
                </a:lnTo>
                <a:lnTo>
                  <a:pt x="0" y="279132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312457" y="5391433"/>
            <a:ext cx="12131118" cy="1877236"/>
          </a:xfrm>
          <a:custGeom>
            <a:avLst/>
            <a:gdLst/>
            <a:ahLst/>
            <a:cxnLst/>
            <a:rect l="l" t="t" r="r" b="b"/>
            <a:pathLst>
              <a:path w="12131118" h="1877236">
                <a:moveTo>
                  <a:pt x="0" y="0"/>
                </a:moveTo>
                <a:lnTo>
                  <a:pt x="12131118" y="0"/>
                </a:lnTo>
                <a:lnTo>
                  <a:pt x="12131118" y="1877236"/>
                </a:lnTo>
                <a:lnTo>
                  <a:pt x="0" y="1877236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  <p:sp>
        <p:nvSpPr>
          <p:cNvPr id="20" name="Freeform 4"/>
          <p:cNvSpPr/>
          <p:nvPr/>
        </p:nvSpPr>
        <p:spPr>
          <a:xfrm rot="-1665848">
            <a:off x="2640973" y="628521"/>
            <a:ext cx="1424083" cy="865843"/>
          </a:xfrm>
          <a:custGeom>
            <a:avLst/>
            <a:gdLst/>
            <a:ahLst/>
            <a:cxnLst/>
            <a:rect l="l" t="t" r="r" b="b"/>
            <a:pathLst>
              <a:path w="1424083" h="865843">
                <a:moveTo>
                  <a:pt x="0" y="0"/>
                </a:moveTo>
                <a:lnTo>
                  <a:pt x="1424083" y="0"/>
                </a:lnTo>
                <a:lnTo>
                  <a:pt x="1424083" y="865842"/>
                </a:lnTo>
                <a:lnTo>
                  <a:pt x="0" y="86584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xmlns="" r:embed="rId22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2357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36583">
            <a:off x="-2907863" y="-295600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6" y="0"/>
                </a:lnTo>
                <a:lnTo>
                  <a:pt x="7873126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0699162">
            <a:off x="-1010822" y="-1143935"/>
            <a:ext cx="5535567" cy="3611958"/>
          </a:xfrm>
          <a:custGeom>
            <a:avLst/>
            <a:gdLst/>
            <a:ahLst/>
            <a:cxnLst/>
            <a:rect l="l" t="t" r="r" b="b"/>
            <a:pathLst>
              <a:path w="5535567" h="3611958">
                <a:moveTo>
                  <a:pt x="0" y="0"/>
                </a:moveTo>
                <a:lnTo>
                  <a:pt x="5535568" y="0"/>
                </a:lnTo>
                <a:lnTo>
                  <a:pt x="5535568" y="3611957"/>
                </a:lnTo>
                <a:lnTo>
                  <a:pt x="0" y="36119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699162">
            <a:off x="14508297" y="-572278"/>
            <a:ext cx="4907213" cy="3201956"/>
          </a:xfrm>
          <a:custGeom>
            <a:avLst/>
            <a:gdLst/>
            <a:ahLst/>
            <a:cxnLst/>
            <a:rect l="l" t="t" r="r" b="b"/>
            <a:pathLst>
              <a:path w="4907213" h="3201956">
                <a:moveTo>
                  <a:pt x="0" y="0"/>
                </a:moveTo>
                <a:lnTo>
                  <a:pt x="4907213" y="0"/>
                </a:lnTo>
                <a:lnTo>
                  <a:pt x="4907213" y="3201956"/>
                </a:lnTo>
                <a:lnTo>
                  <a:pt x="0" y="32019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936583">
            <a:off x="13025340" y="-378592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7" y="0"/>
                </a:lnTo>
                <a:lnTo>
                  <a:pt x="7873127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378964" flipH="1">
            <a:off x="16637563" y="2248209"/>
            <a:ext cx="2532777" cy="2005824"/>
          </a:xfrm>
          <a:custGeom>
            <a:avLst/>
            <a:gdLst/>
            <a:ahLst/>
            <a:cxnLst/>
            <a:rect l="l" t="t" r="r" b="b"/>
            <a:pathLst>
              <a:path w="2532777" h="2005824">
                <a:moveTo>
                  <a:pt x="2532777" y="0"/>
                </a:moveTo>
                <a:lnTo>
                  <a:pt x="0" y="0"/>
                </a:lnTo>
                <a:lnTo>
                  <a:pt x="0" y="2005824"/>
                </a:lnTo>
                <a:lnTo>
                  <a:pt x="2532777" y="2005824"/>
                </a:lnTo>
                <a:lnTo>
                  <a:pt x="253277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558081" y="684105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1" y="0"/>
                </a:lnTo>
                <a:lnTo>
                  <a:pt x="7742831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284678">
            <a:off x="-1112283" y="5586016"/>
            <a:ext cx="2851234" cy="2258024"/>
          </a:xfrm>
          <a:custGeom>
            <a:avLst/>
            <a:gdLst/>
            <a:ahLst/>
            <a:cxnLst/>
            <a:rect l="l" t="t" r="r" b="b"/>
            <a:pathLst>
              <a:path w="2851234" h="2258024">
                <a:moveTo>
                  <a:pt x="0" y="0"/>
                </a:moveTo>
                <a:lnTo>
                  <a:pt x="2851235" y="0"/>
                </a:lnTo>
                <a:lnTo>
                  <a:pt x="2851235" y="2258025"/>
                </a:lnTo>
                <a:lnTo>
                  <a:pt x="0" y="22580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59243" y="8970515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975376">
            <a:off x="-52383" y="8232381"/>
            <a:ext cx="2217591" cy="1578748"/>
          </a:xfrm>
          <a:custGeom>
            <a:avLst/>
            <a:gdLst/>
            <a:ahLst/>
            <a:cxnLst/>
            <a:rect l="l" t="t" r="r" b="b"/>
            <a:pathLst>
              <a:path w="2217591" h="1578748">
                <a:moveTo>
                  <a:pt x="0" y="0"/>
                </a:moveTo>
                <a:lnTo>
                  <a:pt x="2217591" y="0"/>
                </a:lnTo>
                <a:lnTo>
                  <a:pt x="2217591" y="1578749"/>
                </a:lnTo>
                <a:lnTo>
                  <a:pt x="0" y="157874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26030" y="802091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0" y="0"/>
                </a:lnTo>
                <a:lnTo>
                  <a:pt x="7742830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002503" y="9009632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1959091">
            <a:off x="16073337" y="8527450"/>
            <a:ext cx="2371926" cy="1461700"/>
          </a:xfrm>
          <a:custGeom>
            <a:avLst/>
            <a:gdLst/>
            <a:ahLst/>
            <a:cxnLst/>
            <a:rect l="l" t="t" r="r" b="b"/>
            <a:pathLst>
              <a:path w="2371926" h="1461700">
                <a:moveTo>
                  <a:pt x="0" y="0"/>
                </a:moveTo>
                <a:lnTo>
                  <a:pt x="2371926" y="0"/>
                </a:lnTo>
                <a:lnTo>
                  <a:pt x="2371926" y="1461700"/>
                </a:lnTo>
                <a:lnTo>
                  <a:pt x="0" y="14617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558194" y="7732265"/>
            <a:ext cx="2244974" cy="2554735"/>
          </a:xfrm>
          <a:custGeom>
            <a:avLst/>
            <a:gdLst/>
            <a:ahLst/>
            <a:cxnLst/>
            <a:rect l="l" t="t" r="r" b="b"/>
            <a:pathLst>
              <a:path w="2244974" h="2554735">
                <a:moveTo>
                  <a:pt x="0" y="0"/>
                </a:moveTo>
                <a:lnTo>
                  <a:pt x="2244974" y="0"/>
                </a:lnTo>
                <a:lnTo>
                  <a:pt x="2244974" y="2554735"/>
                </a:lnTo>
                <a:lnTo>
                  <a:pt x="0" y="25547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64821" y="6956806"/>
            <a:ext cx="2357509" cy="2791328"/>
          </a:xfrm>
          <a:custGeom>
            <a:avLst/>
            <a:gdLst/>
            <a:ahLst/>
            <a:cxnLst/>
            <a:rect l="l" t="t" r="r" b="b"/>
            <a:pathLst>
              <a:path w="2357509" h="2791328">
                <a:moveTo>
                  <a:pt x="0" y="0"/>
                </a:moveTo>
                <a:lnTo>
                  <a:pt x="2357509" y="0"/>
                </a:lnTo>
                <a:lnTo>
                  <a:pt x="2357509" y="2791328"/>
                </a:lnTo>
                <a:lnTo>
                  <a:pt x="0" y="279132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312457" y="1833351"/>
            <a:ext cx="12241051" cy="1894248"/>
          </a:xfrm>
          <a:custGeom>
            <a:avLst/>
            <a:gdLst/>
            <a:ahLst/>
            <a:cxnLst/>
            <a:rect l="l" t="t" r="r" b="b"/>
            <a:pathLst>
              <a:path w="12241051" h="1894248">
                <a:moveTo>
                  <a:pt x="0" y="0"/>
                </a:moveTo>
                <a:lnTo>
                  <a:pt x="12241051" y="0"/>
                </a:lnTo>
                <a:lnTo>
                  <a:pt x="12241051" y="1894248"/>
                </a:lnTo>
                <a:lnTo>
                  <a:pt x="0" y="189424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257491" y="3721766"/>
            <a:ext cx="12241051" cy="1894248"/>
          </a:xfrm>
          <a:custGeom>
            <a:avLst/>
            <a:gdLst/>
            <a:ahLst/>
            <a:cxnLst/>
            <a:rect l="l" t="t" r="r" b="b"/>
            <a:pathLst>
              <a:path w="12241051" h="1894248">
                <a:moveTo>
                  <a:pt x="0" y="0"/>
                </a:moveTo>
                <a:lnTo>
                  <a:pt x="12241050" y="0"/>
                </a:lnTo>
                <a:lnTo>
                  <a:pt x="12241050" y="1894248"/>
                </a:lnTo>
                <a:lnTo>
                  <a:pt x="0" y="1894248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3202524" y="5491252"/>
            <a:ext cx="12241051" cy="1894248"/>
          </a:xfrm>
          <a:custGeom>
            <a:avLst/>
            <a:gdLst/>
            <a:ahLst/>
            <a:cxnLst/>
            <a:rect l="l" t="t" r="r" b="b"/>
            <a:pathLst>
              <a:path w="12241051" h="1894248">
                <a:moveTo>
                  <a:pt x="0" y="0"/>
                </a:moveTo>
                <a:lnTo>
                  <a:pt x="12241051" y="0"/>
                </a:lnTo>
                <a:lnTo>
                  <a:pt x="12241051" y="1894248"/>
                </a:lnTo>
                <a:lnTo>
                  <a:pt x="0" y="1894248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  <p:sp>
        <p:nvSpPr>
          <p:cNvPr id="21" name="Freeform 4"/>
          <p:cNvSpPr/>
          <p:nvPr/>
        </p:nvSpPr>
        <p:spPr>
          <a:xfrm rot="-1665848">
            <a:off x="2640973" y="628521"/>
            <a:ext cx="1424083" cy="865843"/>
          </a:xfrm>
          <a:custGeom>
            <a:avLst/>
            <a:gdLst/>
            <a:ahLst/>
            <a:cxnLst/>
            <a:rect l="l" t="t" r="r" b="b"/>
            <a:pathLst>
              <a:path w="1424083" h="865843">
                <a:moveTo>
                  <a:pt x="0" y="0"/>
                </a:moveTo>
                <a:lnTo>
                  <a:pt x="1424083" y="0"/>
                </a:lnTo>
                <a:lnTo>
                  <a:pt x="1424083" y="865842"/>
                </a:lnTo>
                <a:lnTo>
                  <a:pt x="0" y="865842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3020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36583">
            <a:off x="-2907863" y="-295600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6" y="0"/>
                </a:lnTo>
                <a:lnTo>
                  <a:pt x="7873126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0699162">
            <a:off x="-1010822" y="-1143935"/>
            <a:ext cx="5535567" cy="3611958"/>
          </a:xfrm>
          <a:custGeom>
            <a:avLst/>
            <a:gdLst/>
            <a:ahLst/>
            <a:cxnLst/>
            <a:rect l="l" t="t" r="r" b="b"/>
            <a:pathLst>
              <a:path w="5535567" h="3611958">
                <a:moveTo>
                  <a:pt x="0" y="0"/>
                </a:moveTo>
                <a:lnTo>
                  <a:pt x="5535568" y="0"/>
                </a:lnTo>
                <a:lnTo>
                  <a:pt x="5535568" y="3611957"/>
                </a:lnTo>
                <a:lnTo>
                  <a:pt x="0" y="36119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665848">
            <a:off x="2640973" y="628521"/>
            <a:ext cx="1424083" cy="865843"/>
          </a:xfrm>
          <a:custGeom>
            <a:avLst/>
            <a:gdLst/>
            <a:ahLst/>
            <a:cxnLst/>
            <a:rect l="l" t="t" r="r" b="b"/>
            <a:pathLst>
              <a:path w="1424083" h="865843">
                <a:moveTo>
                  <a:pt x="0" y="0"/>
                </a:moveTo>
                <a:lnTo>
                  <a:pt x="1424083" y="0"/>
                </a:lnTo>
                <a:lnTo>
                  <a:pt x="1424083" y="865842"/>
                </a:lnTo>
                <a:lnTo>
                  <a:pt x="0" y="8658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0699162">
            <a:off x="14508297" y="-572278"/>
            <a:ext cx="4907213" cy="3201956"/>
          </a:xfrm>
          <a:custGeom>
            <a:avLst/>
            <a:gdLst/>
            <a:ahLst/>
            <a:cxnLst/>
            <a:rect l="l" t="t" r="r" b="b"/>
            <a:pathLst>
              <a:path w="4907213" h="3201956">
                <a:moveTo>
                  <a:pt x="0" y="0"/>
                </a:moveTo>
                <a:lnTo>
                  <a:pt x="4907213" y="0"/>
                </a:lnTo>
                <a:lnTo>
                  <a:pt x="4907213" y="3201956"/>
                </a:lnTo>
                <a:lnTo>
                  <a:pt x="0" y="32019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936583">
            <a:off x="13025340" y="-3785921"/>
            <a:ext cx="7873126" cy="5912002"/>
          </a:xfrm>
          <a:custGeom>
            <a:avLst/>
            <a:gdLst/>
            <a:ahLst/>
            <a:cxnLst/>
            <a:rect l="l" t="t" r="r" b="b"/>
            <a:pathLst>
              <a:path w="7873126" h="5912002">
                <a:moveTo>
                  <a:pt x="0" y="0"/>
                </a:moveTo>
                <a:lnTo>
                  <a:pt x="7873127" y="0"/>
                </a:lnTo>
                <a:lnTo>
                  <a:pt x="7873127" y="5912002"/>
                </a:lnTo>
                <a:lnTo>
                  <a:pt x="0" y="59120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378964" flipH="1">
            <a:off x="16637563" y="2248209"/>
            <a:ext cx="2532777" cy="2005824"/>
          </a:xfrm>
          <a:custGeom>
            <a:avLst/>
            <a:gdLst/>
            <a:ahLst/>
            <a:cxnLst/>
            <a:rect l="l" t="t" r="r" b="b"/>
            <a:pathLst>
              <a:path w="2532777" h="2005824">
                <a:moveTo>
                  <a:pt x="2532777" y="0"/>
                </a:moveTo>
                <a:lnTo>
                  <a:pt x="0" y="0"/>
                </a:lnTo>
                <a:lnTo>
                  <a:pt x="0" y="2005824"/>
                </a:lnTo>
                <a:lnTo>
                  <a:pt x="2532777" y="2005824"/>
                </a:lnTo>
                <a:lnTo>
                  <a:pt x="2532777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558081" y="684105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1" y="0"/>
                </a:lnTo>
                <a:lnTo>
                  <a:pt x="7742831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284678">
            <a:off x="-1112283" y="5586016"/>
            <a:ext cx="2851234" cy="2258024"/>
          </a:xfrm>
          <a:custGeom>
            <a:avLst/>
            <a:gdLst/>
            <a:ahLst/>
            <a:cxnLst/>
            <a:rect l="l" t="t" r="r" b="b"/>
            <a:pathLst>
              <a:path w="2851234" h="2258024">
                <a:moveTo>
                  <a:pt x="0" y="0"/>
                </a:moveTo>
                <a:lnTo>
                  <a:pt x="2851235" y="0"/>
                </a:lnTo>
                <a:lnTo>
                  <a:pt x="2851235" y="2258025"/>
                </a:lnTo>
                <a:lnTo>
                  <a:pt x="0" y="22580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-159243" y="8970515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975376">
            <a:off x="-52383" y="8232381"/>
            <a:ext cx="2217591" cy="1578748"/>
          </a:xfrm>
          <a:custGeom>
            <a:avLst/>
            <a:gdLst/>
            <a:ahLst/>
            <a:cxnLst/>
            <a:rect l="l" t="t" r="r" b="b"/>
            <a:pathLst>
              <a:path w="2217591" h="1578748">
                <a:moveTo>
                  <a:pt x="0" y="0"/>
                </a:moveTo>
                <a:lnTo>
                  <a:pt x="2217591" y="0"/>
                </a:lnTo>
                <a:lnTo>
                  <a:pt x="2217591" y="1578749"/>
                </a:lnTo>
                <a:lnTo>
                  <a:pt x="0" y="157874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526030" y="8020913"/>
            <a:ext cx="7742831" cy="5814162"/>
          </a:xfrm>
          <a:custGeom>
            <a:avLst/>
            <a:gdLst/>
            <a:ahLst/>
            <a:cxnLst/>
            <a:rect l="l" t="t" r="r" b="b"/>
            <a:pathLst>
              <a:path w="7742831" h="5814162">
                <a:moveTo>
                  <a:pt x="0" y="0"/>
                </a:moveTo>
                <a:lnTo>
                  <a:pt x="7742830" y="0"/>
                </a:lnTo>
                <a:lnTo>
                  <a:pt x="7742830" y="5814162"/>
                </a:lnTo>
                <a:lnTo>
                  <a:pt x="0" y="581416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2002503" y="9009632"/>
            <a:ext cx="8687985" cy="6523887"/>
          </a:xfrm>
          <a:custGeom>
            <a:avLst/>
            <a:gdLst/>
            <a:ahLst/>
            <a:cxnLst/>
            <a:rect l="l" t="t" r="r" b="b"/>
            <a:pathLst>
              <a:path w="8687985" h="6523887">
                <a:moveTo>
                  <a:pt x="0" y="0"/>
                </a:moveTo>
                <a:lnTo>
                  <a:pt x="8687985" y="0"/>
                </a:lnTo>
                <a:lnTo>
                  <a:pt x="8687985" y="6523887"/>
                </a:lnTo>
                <a:lnTo>
                  <a:pt x="0" y="65238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1959091">
            <a:off x="16073337" y="8527450"/>
            <a:ext cx="2371926" cy="1461700"/>
          </a:xfrm>
          <a:custGeom>
            <a:avLst/>
            <a:gdLst/>
            <a:ahLst/>
            <a:cxnLst/>
            <a:rect l="l" t="t" r="r" b="b"/>
            <a:pathLst>
              <a:path w="2371926" h="1461700">
                <a:moveTo>
                  <a:pt x="0" y="0"/>
                </a:moveTo>
                <a:lnTo>
                  <a:pt x="2371926" y="0"/>
                </a:lnTo>
                <a:lnTo>
                  <a:pt x="2371926" y="1461700"/>
                </a:lnTo>
                <a:lnTo>
                  <a:pt x="0" y="14617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558194" y="7732265"/>
            <a:ext cx="2244974" cy="2554735"/>
          </a:xfrm>
          <a:custGeom>
            <a:avLst/>
            <a:gdLst/>
            <a:ahLst/>
            <a:cxnLst/>
            <a:rect l="l" t="t" r="r" b="b"/>
            <a:pathLst>
              <a:path w="2244974" h="2554735">
                <a:moveTo>
                  <a:pt x="0" y="0"/>
                </a:moveTo>
                <a:lnTo>
                  <a:pt x="2244974" y="0"/>
                </a:lnTo>
                <a:lnTo>
                  <a:pt x="2244974" y="2554735"/>
                </a:lnTo>
                <a:lnTo>
                  <a:pt x="0" y="25547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4264821" y="6956806"/>
            <a:ext cx="2357509" cy="2791328"/>
          </a:xfrm>
          <a:custGeom>
            <a:avLst/>
            <a:gdLst/>
            <a:ahLst/>
            <a:cxnLst/>
            <a:rect l="l" t="t" r="r" b="b"/>
            <a:pathLst>
              <a:path w="2357509" h="2791328">
                <a:moveTo>
                  <a:pt x="0" y="0"/>
                </a:moveTo>
                <a:lnTo>
                  <a:pt x="2357509" y="0"/>
                </a:lnTo>
                <a:lnTo>
                  <a:pt x="2357509" y="2791328"/>
                </a:lnTo>
                <a:lnTo>
                  <a:pt x="0" y="279132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3202524" y="1968229"/>
            <a:ext cx="12241051" cy="1894248"/>
          </a:xfrm>
          <a:custGeom>
            <a:avLst/>
            <a:gdLst/>
            <a:ahLst/>
            <a:cxnLst/>
            <a:rect l="l" t="t" r="r" b="b"/>
            <a:pathLst>
              <a:path w="12241051" h="1894248">
                <a:moveTo>
                  <a:pt x="0" y="0"/>
                </a:moveTo>
                <a:lnTo>
                  <a:pt x="12241051" y="0"/>
                </a:lnTo>
                <a:lnTo>
                  <a:pt x="12241051" y="1894248"/>
                </a:lnTo>
                <a:lnTo>
                  <a:pt x="0" y="1894248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3147558" y="3717514"/>
            <a:ext cx="12296017" cy="1902754"/>
          </a:xfrm>
          <a:custGeom>
            <a:avLst/>
            <a:gdLst/>
            <a:ahLst/>
            <a:cxnLst/>
            <a:rect l="l" t="t" r="r" b="b"/>
            <a:pathLst>
              <a:path w="12296017" h="1902754">
                <a:moveTo>
                  <a:pt x="0" y="0"/>
                </a:moveTo>
                <a:lnTo>
                  <a:pt x="12296017" y="0"/>
                </a:lnTo>
                <a:lnTo>
                  <a:pt x="12296017" y="1902753"/>
                </a:lnTo>
                <a:lnTo>
                  <a:pt x="0" y="1902753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3109266" y="5484037"/>
            <a:ext cx="12334309" cy="1908679"/>
          </a:xfrm>
          <a:custGeom>
            <a:avLst/>
            <a:gdLst/>
            <a:ahLst/>
            <a:cxnLst/>
            <a:rect l="l" t="t" r="r" b="b"/>
            <a:pathLst>
              <a:path w="12334309" h="1908679">
                <a:moveTo>
                  <a:pt x="0" y="0"/>
                </a:moveTo>
                <a:lnTo>
                  <a:pt x="12334309" y="0"/>
                </a:lnTo>
                <a:lnTo>
                  <a:pt x="12334309" y="1908679"/>
                </a:lnTo>
                <a:lnTo>
                  <a:pt x="0" y="1908679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</p:sp>
      <p:pic>
        <p:nvPicPr>
          <p:cNvPr id="20" name="圖片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546505" y="2081673"/>
            <a:ext cx="10296395" cy="1457914"/>
            <a:chOff x="0" y="0"/>
            <a:chExt cx="2711808" cy="38397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11808" cy="383977"/>
            </a:xfrm>
            <a:custGeom>
              <a:avLst/>
              <a:gdLst/>
              <a:ahLst/>
              <a:cxnLst/>
              <a:rect l="l" t="t" r="r" b="b"/>
              <a:pathLst>
                <a:path w="2711808" h="383977">
                  <a:moveTo>
                    <a:pt x="38347" y="0"/>
                  </a:moveTo>
                  <a:lnTo>
                    <a:pt x="2673460" y="0"/>
                  </a:lnTo>
                  <a:cubicBezTo>
                    <a:pt x="2694639" y="0"/>
                    <a:pt x="2711808" y="17169"/>
                    <a:pt x="2711808" y="38347"/>
                  </a:cubicBezTo>
                  <a:lnTo>
                    <a:pt x="2711808" y="345630"/>
                  </a:lnTo>
                  <a:cubicBezTo>
                    <a:pt x="2711808" y="355801"/>
                    <a:pt x="2707768" y="365554"/>
                    <a:pt x="2700576" y="372746"/>
                  </a:cubicBezTo>
                  <a:cubicBezTo>
                    <a:pt x="2693385" y="379937"/>
                    <a:pt x="2683631" y="383977"/>
                    <a:pt x="2673460" y="383977"/>
                  </a:cubicBezTo>
                  <a:lnTo>
                    <a:pt x="38347" y="383977"/>
                  </a:lnTo>
                  <a:cubicBezTo>
                    <a:pt x="28177" y="383977"/>
                    <a:pt x="18423" y="379937"/>
                    <a:pt x="11232" y="372746"/>
                  </a:cubicBezTo>
                  <a:cubicBezTo>
                    <a:pt x="4040" y="365554"/>
                    <a:pt x="0" y="355801"/>
                    <a:pt x="0" y="345630"/>
                  </a:cubicBezTo>
                  <a:lnTo>
                    <a:pt x="0" y="38347"/>
                  </a:lnTo>
                  <a:cubicBezTo>
                    <a:pt x="0" y="28177"/>
                    <a:pt x="4040" y="18423"/>
                    <a:pt x="11232" y="11232"/>
                  </a:cubicBezTo>
                  <a:cubicBezTo>
                    <a:pt x="18423" y="4040"/>
                    <a:pt x="28177" y="0"/>
                    <a:pt x="3834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4383538" y="356810"/>
            <a:ext cx="1674626" cy="874992"/>
          </a:xfrm>
          <a:custGeom>
            <a:avLst/>
            <a:gdLst/>
            <a:ahLst/>
            <a:cxnLst/>
            <a:rect l="l" t="t" r="r" b="b"/>
            <a:pathLst>
              <a:path w="1674626" h="874992">
                <a:moveTo>
                  <a:pt x="0" y="0"/>
                </a:moveTo>
                <a:lnTo>
                  <a:pt x="1674626" y="0"/>
                </a:lnTo>
                <a:lnTo>
                  <a:pt x="1674626" y="874992"/>
                </a:lnTo>
                <a:lnTo>
                  <a:pt x="0" y="8749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561240" y="3341707"/>
            <a:ext cx="4335824" cy="6376212"/>
          </a:xfrm>
          <a:custGeom>
            <a:avLst/>
            <a:gdLst/>
            <a:ahLst/>
            <a:cxnLst/>
            <a:rect l="l" t="t" r="r" b="b"/>
            <a:pathLst>
              <a:path w="4335824" h="6376212">
                <a:moveTo>
                  <a:pt x="0" y="0"/>
                </a:moveTo>
                <a:lnTo>
                  <a:pt x="4335824" y="0"/>
                </a:lnTo>
                <a:lnTo>
                  <a:pt x="4335824" y="6376213"/>
                </a:lnTo>
                <a:lnTo>
                  <a:pt x="0" y="63762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-321355" y="9717920"/>
            <a:ext cx="19253177" cy="1725757"/>
            <a:chOff x="0" y="0"/>
            <a:chExt cx="5070796" cy="454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070796" cy="454520"/>
            </a:xfrm>
            <a:custGeom>
              <a:avLst/>
              <a:gdLst/>
              <a:ahLst/>
              <a:cxnLst/>
              <a:rect l="l" t="t" r="r" b="b"/>
              <a:pathLst>
                <a:path w="5070796" h="454520">
                  <a:moveTo>
                    <a:pt x="0" y="0"/>
                  </a:moveTo>
                  <a:lnTo>
                    <a:pt x="5070796" y="0"/>
                  </a:lnTo>
                  <a:lnTo>
                    <a:pt x="5070796" y="454520"/>
                  </a:lnTo>
                  <a:lnTo>
                    <a:pt x="0" y="454520"/>
                  </a:lnTo>
                  <a:lnTo>
                    <a:pt x="0" y="0"/>
                  </a:lnTo>
                </a:path>
              </a:pathLst>
            </a:custGeom>
            <a:solidFill>
              <a:srgbClr val="013E5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7257196" y="1644177"/>
            <a:ext cx="1674626" cy="874992"/>
          </a:xfrm>
          <a:custGeom>
            <a:avLst/>
            <a:gdLst/>
            <a:ahLst/>
            <a:cxnLst/>
            <a:rect l="l" t="t" r="r" b="b"/>
            <a:pathLst>
              <a:path w="1674626" h="874992">
                <a:moveTo>
                  <a:pt x="0" y="0"/>
                </a:moveTo>
                <a:lnTo>
                  <a:pt x="1674626" y="0"/>
                </a:lnTo>
                <a:lnTo>
                  <a:pt x="1674626" y="874992"/>
                </a:lnTo>
                <a:lnTo>
                  <a:pt x="0" y="8749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798784" y="-314000"/>
            <a:ext cx="2710345" cy="1341621"/>
          </a:xfrm>
          <a:custGeom>
            <a:avLst/>
            <a:gdLst/>
            <a:ahLst/>
            <a:cxnLst/>
            <a:rect l="l" t="t" r="r" b="b"/>
            <a:pathLst>
              <a:path w="2710345" h="1341621">
                <a:moveTo>
                  <a:pt x="0" y="0"/>
                </a:moveTo>
                <a:lnTo>
                  <a:pt x="2710346" y="0"/>
                </a:lnTo>
                <a:lnTo>
                  <a:pt x="2710346" y="1341621"/>
                </a:lnTo>
                <a:lnTo>
                  <a:pt x="0" y="134162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137042" y="7469483"/>
            <a:ext cx="983376" cy="2508079"/>
          </a:xfrm>
          <a:custGeom>
            <a:avLst/>
            <a:gdLst/>
            <a:ahLst/>
            <a:cxnLst/>
            <a:rect l="l" t="t" r="r" b="b"/>
            <a:pathLst>
              <a:path w="983376" h="2508079">
                <a:moveTo>
                  <a:pt x="0" y="0"/>
                </a:moveTo>
                <a:lnTo>
                  <a:pt x="983376" y="0"/>
                </a:lnTo>
                <a:lnTo>
                  <a:pt x="983376" y="2508079"/>
                </a:lnTo>
                <a:lnTo>
                  <a:pt x="0" y="25080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683087" y="7160044"/>
            <a:ext cx="1756307" cy="3126956"/>
          </a:xfrm>
          <a:custGeom>
            <a:avLst/>
            <a:gdLst/>
            <a:ahLst/>
            <a:cxnLst/>
            <a:rect l="l" t="t" r="r" b="b"/>
            <a:pathLst>
              <a:path w="1756307" h="3126956">
                <a:moveTo>
                  <a:pt x="0" y="0"/>
                </a:moveTo>
                <a:lnTo>
                  <a:pt x="1756306" y="0"/>
                </a:lnTo>
                <a:lnTo>
                  <a:pt x="1756306" y="3126956"/>
                </a:lnTo>
                <a:lnTo>
                  <a:pt x="0" y="31269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56389" y="557367"/>
            <a:ext cx="2073441" cy="1809077"/>
          </a:xfrm>
          <a:custGeom>
            <a:avLst/>
            <a:gdLst/>
            <a:ahLst/>
            <a:cxnLst/>
            <a:rect l="l" t="t" r="r" b="b"/>
            <a:pathLst>
              <a:path w="2073441" h="1809077">
                <a:moveTo>
                  <a:pt x="0" y="0"/>
                </a:moveTo>
                <a:lnTo>
                  <a:pt x="2073441" y="0"/>
                </a:lnTo>
                <a:lnTo>
                  <a:pt x="2073441" y="1809077"/>
                </a:lnTo>
                <a:lnTo>
                  <a:pt x="0" y="180907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4169333" y="1295045"/>
            <a:ext cx="13089967" cy="2448248"/>
          </a:xfrm>
          <a:custGeom>
            <a:avLst/>
            <a:gdLst/>
            <a:ahLst/>
            <a:cxnLst/>
            <a:rect l="l" t="t" r="r" b="b"/>
            <a:pathLst>
              <a:path w="13089967" h="2448248">
                <a:moveTo>
                  <a:pt x="0" y="0"/>
                </a:moveTo>
                <a:lnTo>
                  <a:pt x="13089967" y="0"/>
                </a:lnTo>
                <a:lnTo>
                  <a:pt x="13089967" y="2448248"/>
                </a:lnTo>
                <a:lnTo>
                  <a:pt x="0" y="244824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2298429" y="3919376"/>
            <a:ext cx="10296395" cy="1457914"/>
            <a:chOff x="0" y="0"/>
            <a:chExt cx="2711808" cy="38397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711808" cy="383977"/>
            </a:xfrm>
            <a:custGeom>
              <a:avLst/>
              <a:gdLst/>
              <a:ahLst/>
              <a:cxnLst/>
              <a:rect l="l" t="t" r="r" b="b"/>
              <a:pathLst>
                <a:path w="2711808" h="383977">
                  <a:moveTo>
                    <a:pt x="38347" y="0"/>
                  </a:moveTo>
                  <a:lnTo>
                    <a:pt x="2673460" y="0"/>
                  </a:lnTo>
                  <a:cubicBezTo>
                    <a:pt x="2694639" y="0"/>
                    <a:pt x="2711808" y="17169"/>
                    <a:pt x="2711808" y="38347"/>
                  </a:cubicBezTo>
                  <a:lnTo>
                    <a:pt x="2711808" y="345630"/>
                  </a:lnTo>
                  <a:cubicBezTo>
                    <a:pt x="2711808" y="355801"/>
                    <a:pt x="2707768" y="365554"/>
                    <a:pt x="2700576" y="372746"/>
                  </a:cubicBezTo>
                  <a:cubicBezTo>
                    <a:pt x="2693385" y="379937"/>
                    <a:pt x="2683631" y="383977"/>
                    <a:pt x="2673460" y="383977"/>
                  </a:cubicBezTo>
                  <a:lnTo>
                    <a:pt x="38347" y="383977"/>
                  </a:lnTo>
                  <a:cubicBezTo>
                    <a:pt x="28177" y="383977"/>
                    <a:pt x="18423" y="379937"/>
                    <a:pt x="11232" y="372746"/>
                  </a:cubicBezTo>
                  <a:cubicBezTo>
                    <a:pt x="4040" y="365554"/>
                    <a:pt x="0" y="355801"/>
                    <a:pt x="0" y="345630"/>
                  </a:cubicBezTo>
                  <a:lnTo>
                    <a:pt x="0" y="38347"/>
                  </a:lnTo>
                  <a:cubicBezTo>
                    <a:pt x="0" y="28177"/>
                    <a:pt x="4040" y="18423"/>
                    <a:pt x="11232" y="11232"/>
                  </a:cubicBezTo>
                  <a:cubicBezTo>
                    <a:pt x="18423" y="4040"/>
                    <a:pt x="28177" y="0"/>
                    <a:pt x="3834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2968196" y="3126518"/>
            <a:ext cx="13089967" cy="2448248"/>
          </a:xfrm>
          <a:custGeom>
            <a:avLst/>
            <a:gdLst/>
            <a:ahLst/>
            <a:cxnLst/>
            <a:rect l="l" t="t" r="r" b="b"/>
            <a:pathLst>
              <a:path w="13089967" h="2448248">
                <a:moveTo>
                  <a:pt x="0" y="0"/>
                </a:moveTo>
                <a:lnTo>
                  <a:pt x="13089968" y="0"/>
                </a:lnTo>
                <a:lnTo>
                  <a:pt x="13089968" y="2448249"/>
                </a:lnTo>
                <a:lnTo>
                  <a:pt x="0" y="244824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3332335" y="5746217"/>
            <a:ext cx="10296395" cy="1457914"/>
            <a:chOff x="0" y="0"/>
            <a:chExt cx="2711808" cy="38397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711808" cy="383977"/>
            </a:xfrm>
            <a:custGeom>
              <a:avLst/>
              <a:gdLst/>
              <a:ahLst/>
              <a:cxnLst/>
              <a:rect l="l" t="t" r="r" b="b"/>
              <a:pathLst>
                <a:path w="2711808" h="383977">
                  <a:moveTo>
                    <a:pt x="38347" y="0"/>
                  </a:moveTo>
                  <a:lnTo>
                    <a:pt x="2673460" y="0"/>
                  </a:lnTo>
                  <a:cubicBezTo>
                    <a:pt x="2694639" y="0"/>
                    <a:pt x="2711808" y="17169"/>
                    <a:pt x="2711808" y="38347"/>
                  </a:cubicBezTo>
                  <a:lnTo>
                    <a:pt x="2711808" y="345630"/>
                  </a:lnTo>
                  <a:cubicBezTo>
                    <a:pt x="2711808" y="355801"/>
                    <a:pt x="2707768" y="365554"/>
                    <a:pt x="2700576" y="372746"/>
                  </a:cubicBezTo>
                  <a:cubicBezTo>
                    <a:pt x="2693385" y="379937"/>
                    <a:pt x="2683631" y="383977"/>
                    <a:pt x="2673460" y="383977"/>
                  </a:cubicBezTo>
                  <a:lnTo>
                    <a:pt x="38347" y="383977"/>
                  </a:lnTo>
                  <a:cubicBezTo>
                    <a:pt x="28177" y="383977"/>
                    <a:pt x="18423" y="379937"/>
                    <a:pt x="11232" y="372746"/>
                  </a:cubicBezTo>
                  <a:cubicBezTo>
                    <a:pt x="4040" y="365554"/>
                    <a:pt x="0" y="355801"/>
                    <a:pt x="0" y="345630"/>
                  </a:cubicBezTo>
                  <a:lnTo>
                    <a:pt x="0" y="38347"/>
                  </a:lnTo>
                  <a:cubicBezTo>
                    <a:pt x="0" y="28177"/>
                    <a:pt x="4040" y="18423"/>
                    <a:pt x="11232" y="11232"/>
                  </a:cubicBezTo>
                  <a:cubicBezTo>
                    <a:pt x="18423" y="4040"/>
                    <a:pt x="28177" y="0"/>
                    <a:pt x="3834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278672" y="7640933"/>
            <a:ext cx="10296395" cy="1457914"/>
            <a:chOff x="0" y="0"/>
            <a:chExt cx="2711808" cy="38397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711808" cy="383977"/>
            </a:xfrm>
            <a:custGeom>
              <a:avLst/>
              <a:gdLst/>
              <a:ahLst/>
              <a:cxnLst/>
              <a:rect l="l" t="t" r="r" b="b"/>
              <a:pathLst>
                <a:path w="2711808" h="383977">
                  <a:moveTo>
                    <a:pt x="38347" y="0"/>
                  </a:moveTo>
                  <a:lnTo>
                    <a:pt x="2673460" y="0"/>
                  </a:lnTo>
                  <a:cubicBezTo>
                    <a:pt x="2694639" y="0"/>
                    <a:pt x="2711808" y="17169"/>
                    <a:pt x="2711808" y="38347"/>
                  </a:cubicBezTo>
                  <a:lnTo>
                    <a:pt x="2711808" y="345630"/>
                  </a:lnTo>
                  <a:cubicBezTo>
                    <a:pt x="2711808" y="355801"/>
                    <a:pt x="2707768" y="365554"/>
                    <a:pt x="2700576" y="372746"/>
                  </a:cubicBezTo>
                  <a:cubicBezTo>
                    <a:pt x="2693385" y="379937"/>
                    <a:pt x="2683631" y="383977"/>
                    <a:pt x="2673460" y="383977"/>
                  </a:cubicBezTo>
                  <a:lnTo>
                    <a:pt x="38347" y="383977"/>
                  </a:lnTo>
                  <a:cubicBezTo>
                    <a:pt x="28177" y="383977"/>
                    <a:pt x="18423" y="379937"/>
                    <a:pt x="11232" y="372746"/>
                  </a:cubicBezTo>
                  <a:cubicBezTo>
                    <a:pt x="4040" y="365554"/>
                    <a:pt x="0" y="355801"/>
                    <a:pt x="0" y="345630"/>
                  </a:cubicBezTo>
                  <a:lnTo>
                    <a:pt x="0" y="38347"/>
                  </a:lnTo>
                  <a:cubicBezTo>
                    <a:pt x="0" y="28177"/>
                    <a:pt x="4040" y="18423"/>
                    <a:pt x="11232" y="11232"/>
                  </a:cubicBezTo>
                  <a:cubicBezTo>
                    <a:pt x="18423" y="4040"/>
                    <a:pt x="28177" y="0"/>
                    <a:pt x="3834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Freeform 26"/>
          <p:cNvSpPr/>
          <p:nvPr/>
        </p:nvSpPr>
        <p:spPr>
          <a:xfrm>
            <a:off x="3897640" y="5021234"/>
            <a:ext cx="13089967" cy="2448248"/>
          </a:xfrm>
          <a:custGeom>
            <a:avLst/>
            <a:gdLst/>
            <a:ahLst/>
            <a:cxnLst/>
            <a:rect l="l" t="t" r="r" b="b"/>
            <a:pathLst>
              <a:path w="13089967" h="2448248">
                <a:moveTo>
                  <a:pt x="0" y="0"/>
                </a:moveTo>
                <a:lnTo>
                  <a:pt x="13089968" y="0"/>
                </a:lnTo>
                <a:lnTo>
                  <a:pt x="13089968" y="2448249"/>
                </a:lnTo>
                <a:lnTo>
                  <a:pt x="0" y="244824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2968196" y="6810052"/>
            <a:ext cx="13089967" cy="2448248"/>
          </a:xfrm>
          <a:custGeom>
            <a:avLst/>
            <a:gdLst/>
            <a:ahLst/>
            <a:cxnLst/>
            <a:rect l="l" t="t" r="r" b="b"/>
            <a:pathLst>
              <a:path w="13089967" h="2448248">
                <a:moveTo>
                  <a:pt x="0" y="0"/>
                </a:moveTo>
                <a:lnTo>
                  <a:pt x="13089968" y="0"/>
                </a:lnTo>
                <a:lnTo>
                  <a:pt x="13089968" y="2448248"/>
                </a:lnTo>
                <a:lnTo>
                  <a:pt x="0" y="244824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37963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2416896" cy="4145771"/>
          </a:xfrm>
          <a:custGeom>
            <a:avLst/>
            <a:gdLst/>
            <a:ahLst/>
            <a:cxnLst/>
            <a:rect l="l" t="t" r="r" b="b"/>
            <a:pathLst>
              <a:path w="2416896" h="4145771">
                <a:moveTo>
                  <a:pt x="0" y="0"/>
                </a:moveTo>
                <a:lnTo>
                  <a:pt x="2416896" y="0"/>
                </a:lnTo>
                <a:lnTo>
                  <a:pt x="2416896" y="4145771"/>
                </a:lnTo>
                <a:lnTo>
                  <a:pt x="0" y="41457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8153" t="-6895" b="-4819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111786" y="-895857"/>
            <a:ext cx="4851884" cy="5041628"/>
          </a:xfrm>
          <a:custGeom>
            <a:avLst/>
            <a:gdLst/>
            <a:ahLst/>
            <a:cxnLst/>
            <a:rect l="l" t="t" r="r" b="b"/>
            <a:pathLst>
              <a:path w="4851884" h="5041628">
                <a:moveTo>
                  <a:pt x="0" y="0"/>
                </a:moveTo>
                <a:lnTo>
                  <a:pt x="4851884" y="0"/>
                </a:lnTo>
                <a:lnTo>
                  <a:pt x="4851884" y="5041628"/>
                </a:lnTo>
                <a:lnTo>
                  <a:pt x="0" y="50416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386" r="-38613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911009" y="7705053"/>
            <a:ext cx="5626916" cy="2581947"/>
          </a:xfrm>
          <a:custGeom>
            <a:avLst/>
            <a:gdLst/>
            <a:ahLst/>
            <a:cxnLst/>
            <a:rect l="l" t="t" r="r" b="b"/>
            <a:pathLst>
              <a:path w="5626916" h="2581947">
                <a:moveTo>
                  <a:pt x="0" y="0"/>
                </a:moveTo>
                <a:lnTo>
                  <a:pt x="5626916" y="0"/>
                </a:lnTo>
                <a:lnTo>
                  <a:pt x="5626916" y="2581947"/>
                </a:lnTo>
                <a:lnTo>
                  <a:pt x="0" y="25819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250" r="-34191" b="-3202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66800" y="2171700"/>
            <a:ext cx="13639800" cy="53732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671"/>
              </a:lnSpc>
            </a:pPr>
            <a:r>
              <a:rPr lang="zh-TW" altLang="zh-TW" sz="16000" dirty="0" smtClean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閃</a:t>
            </a:r>
            <a:r>
              <a:rPr lang="zh-TW" altLang="zh-TW" sz="16000" dirty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「傘」</a:t>
            </a:r>
            <a:endParaRPr lang="zh-TW" altLang="zh-TW" sz="16000" dirty="0">
              <a:solidFill>
                <a:srgbClr val="FF4B87"/>
              </a:solidFill>
              <a:latin typeface="華康墨字W9注音" panose="040B0900000000000000" pitchFamily="82" charset="-120"/>
              <a:ea typeface="華康墨字W9注音" panose="040B0900000000000000" pitchFamily="82" charset="-120"/>
            </a:endParaRPr>
          </a:p>
          <a:p>
            <a:r>
              <a:rPr lang="en-US" altLang="zh-TW" sz="16000" dirty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   </a:t>
            </a:r>
            <a:r>
              <a:rPr lang="zh-TW" altLang="en-US" sz="16000" dirty="0" smtClean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   </a:t>
            </a:r>
            <a:r>
              <a:rPr lang="zh-TW" altLang="zh-TW" sz="16000" dirty="0" smtClean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惹</a:t>
            </a:r>
            <a:r>
              <a:rPr lang="zh-TW" altLang="zh-TW" sz="16000" dirty="0">
                <a:solidFill>
                  <a:srgbClr val="FF4B87"/>
                </a:solidFill>
                <a:effectLst>
                  <a:outerShdw blurRad="50800" dist="38100" dir="8100000" algn="tr">
                    <a:srgbClr val="D0008B">
                      <a:alpha val="40000"/>
                    </a:srgbClr>
                  </a:outerShdw>
                </a:effectLst>
                <a:latin typeface="華康墨字W9注音" panose="040B0900000000000000" pitchFamily="82" charset="-120"/>
                <a:ea typeface="華康墨字W9注音" panose="040B0900000000000000" pitchFamily="82" charset="-120"/>
              </a:rPr>
              <a:t>人愛</a:t>
            </a:r>
            <a:endParaRPr lang="en-US" sz="16000" dirty="0">
              <a:solidFill>
                <a:srgbClr val="FF4B87"/>
              </a:solidFill>
              <a:latin typeface="華康墨字W9注音" panose="040B0900000000000000" pitchFamily="82" charset="-120"/>
              <a:ea typeface="華康墨字W9注音" panose="040B0900000000000000" pitchFamily="82" charset="-120"/>
            </a:endParaRPr>
          </a:p>
        </p:txBody>
      </p:sp>
      <p:sp>
        <p:nvSpPr>
          <p:cNvPr id="6" name="Freeform 6"/>
          <p:cNvSpPr/>
          <p:nvPr/>
        </p:nvSpPr>
        <p:spPr>
          <a:xfrm rot="600000">
            <a:off x="13287903" y="3751482"/>
            <a:ext cx="4701971" cy="6274520"/>
          </a:xfrm>
          <a:custGeom>
            <a:avLst/>
            <a:gdLst/>
            <a:ahLst/>
            <a:cxnLst/>
            <a:rect l="l" t="t" r="r" b="b"/>
            <a:pathLst>
              <a:path w="5280470" h="6499040">
                <a:moveTo>
                  <a:pt x="0" y="0"/>
                </a:moveTo>
                <a:lnTo>
                  <a:pt x="5280470" y="0"/>
                </a:lnTo>
                <a:lnTo>
                  <a:pt x="5280470" y="6499041"/>
                </a:lnTo>
                <a:lnTo>
                  <a:pt x="0" y="6499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pic>
        <p:nvPicPr>
          <p:cNvPr id="7" name="圖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00000">
            <a:off x="14462843" y="5858489"/>
            <a:ext cx="3342693" cy="4270308"/>
          </a:xfrm>
          <a:custGeom>
            <a:avLst/>
            <a:gdLst/>
            <a:ahLst/>
            <a:cxnLst/>
            <a:rect l="l" t="t" r="r" b="b"/>
            <a:pathLst>
              <a:path w="3951379" h="4863235">
                <a:moveTo>
                  <a:pt x="0" y="0"/>
                </a:moveTo>
                <a:lnTo>
                  <a:pt x="3951379" y="0"/>
                </a:lnTo>
                <a:lnTo>
                  <a:pt x="3951379" y="4863235"/>
                </a:lnTo>
                <a:lnTo>
                  <a:pt x="0" y="48632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02000" y="1096415"/>
            <a:ext cx="4851884" cy="5041628"/>
          </a:xfrm>
          <a:custGeom>
            <a:avLst/>
            <a:gdLst/>
            <a:ahLst/>
            <a:cxnLst/>
            <a:rect l="l" t="t" r="r" b="b"/>
            <a:pathLst>
              <a:path w="4851884" h="5041628">
                <a:moveTo>
                  <a:pt x="0" y="0"/>
                </a:moveTo>
                <a:lnTo>
                  <a:pt x="4851884" y="0"/>
                </a:lnTo>
                <a:lnTo>
                  <a:pt x="4851884" y="5041628"/>
                </a:lnTo>
                <a:lnTo>
                  <a:pt x="0" y="50416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386" r="-3861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00200" y="1943100"/>
            <a:ext cx="16035987" cy="4248845"/>
          </a:xfrm>
          <a:custGeom>
            <a:avLst/>
            <a:gdLst/>
            <a:ahLst/>
            <a:cxnLst/>
            <a:rect l="l" t="t" r="r" b="b"/>
            <a:pathLst>
              <a:path w="16035987" h="4248845">
                <a:moveTo>
                  <a:pt x="0" y="0"/>
                </a:moveTo>
                <a:lnTo>
                  <a:pt x="16035987" y="0"/>
                </a:lnTo>
                <a:lnTo>
                  <a:pt x="16035987" y="4248845"/>
                </a:lnTo>
                <a:lnTo>
                  <a:pt x="0" y="4248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71221"/>
            </a:stretch>
          </a:blipFill>
        </p:spPr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00000">
            <a:off x="14834333" y="5749789"/>
            <a:ext cx="2980713" cy="4411509"/>
          </a:xfrm>
          <a:custGeom>
            <a:avLst/>
            <a:gdLst/>
            <a:ahLst/>
            <a:cxnLst/>
            <a:rect l="l" t="t" r="r" b="b"/>
            <a:pathLst>
              <a:path w="3951379" h="4863235">
                <a:moveTo>
                  <a:pt x="0" y="0"/>
                </a:moveTo>
                <a:lnTo>
                  <a:pt x="3951379" y="0"/>
                </a:lnTo>
                <a:lnTo>
                  <a:pt x="3951379" y="4863235"/>
                </a:lnTo>
                <a:lnTo>
                  <a:pt x="0" y="48632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383000" y="1176527"/>
            <a:ext cx="4851884" cy="5041628"/>
          </a:xfrm>
          <a:custGeom>
            <a:avLst/>
            <a:gdLst/>
            <a:ahLst/>
            <a:cxnLst/>
            <a:rect l="l" t="t" r="r" b="b"/>
            <a:pathLst>
              <a:path w="4851884" h="5041628">
                <a:moveTo>
                  <a:pt x="0" y="0"/>
                </a:moveTo>
                <a:lnTo>
                  <a:pt x="4851884" y="0"/>
                </a:lnTo>
                <a:lnTo>
                  <a:pt x="4851884" y="5041628"/>
                </a:lnTo>
                <a:lnTo>
                  <a:pt x="0" y="50416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2386" r="-3861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95400" y="2168547"/>
            <a:ext cx="15739451" cy="4059999"/>
          </a:xfrm>
          <a:custGeom>
            <a:avLst/>
            <a:gdLst/>
            <a:ahLst/>
            <a:cxnLst/>
            <a:rect l="l" t="t" r="r" b="b"/>
            <a:pathLst>
              <a:path w="15739451" h="4059999">
                <a:moveTo>
                  <a:pt x="0" y="0"/>
                </a:moveTo>
                <a:lnTo>
                  <a:pt x="15739452" y="0"/>
                </a:lnTo>
                <a:lnTo>
                  <a:pt x="15739452" y="4059999"/>
                </a:lnTo>
                <a:lnTo>
                  <a:pt x="0" y="40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66693"/>
            </a:stretch>
          </a:blipFill>
        </p:spPr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6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512263" y="453694"/>
            <a:ext cx="4851884" cy="5041628"/>
          </a:xfrm>
          <a:custGeom>
            <a:avLst/>
            <a:gdLst/>
            <a:ahLst/>
            <a:cxnLst/>
            <a:rect l="l" t="t" r="r" b="b"/>
            <a:pathLst>
              <a:path w="4851884" h="5041628">
                <a:moveTo>
                  <a:pt x="0" y="0"/>
                </a:moveTo>
                <a:lnTo>
                  <a:pt x="4851884" y="0"/>
                </a:lnTo>
                <a:lnTo>
                  <a:pt x="4851884" y="5041628"/>
                </a:lnTo>
                <a:lnTo>
                  <a:pt x="0" y="50416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2386" r="-38613"/>
            </a:stretch>
          </a:blipFill>
        </p:spPr>
      </p:sp>
      <p:sp>
        <p:nvSpPr>
          <p:cNvPr id="3" name="Freeform 3"/>
          <p:cNvSpPr/>
          <p:nvPr/>
        </p:nvSpPr>
        <p:spPr>
          <a:xfrm rot="600000">
            <a:off x="13910261" y="5217217"/>
            <a:ext cx="3951379" cy="4863235"/>
          </a:xfrm>
          <a:custGeom>
            <a:avLst/>
            <a:gdLst/>
            <a:ahLst/>
            <a:cxnLst/>
            <a:rect l="l" t="t" r="r" b="b"/>
            <a:pathLst>
              <a:path w="3951379" h="4863235">
                <a:moveTo>
                  <a:pt x="0" y="0"/>
                </a:moveTo>
                <a:lnTo>
                  <a:pt x="3951379" y="0"/>
                </a:lnTo>
                <a:lnTo>
                  <a:pt x="3951379" y="4863235"/>
                </a:lnTo>
                <a:lnTo>
                  <a:pt x="0" y="48632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952464" y="2032050"/>
            <a:ext cx="13933486" cy="5908904"/>
          </a:xfrm>
          <a:custGeom>
            <a:avLst/>
            <a:gdLst/>
            <a:ahLst/>
            <a:cxnLst/>
            <a:rect l="l" t="t" r="r" b="b"/>
            <a:pathLst>
              <a:path w="13933486" h="5908904">
                <a:moveTo>
                  <a:pt x="0" y="0"/>
                </a:moveTo>
                <a:lnTo>
                  <a:pt x="13933486" y="0"/>
                </a:lnTo>
                <a:lnTo>
                  <a:pt x="13933486" y="5908904"/>
                </a:lnTo>
                <a:lnTo>
                  <a:pt x="0" y="59089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82970"/>
            </a:stretch>
          </a:blipFill>
        </p:spPr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4452" y="721620"/>
            <a:ext cx="16721928" cy="8751636"/>
            <a:chOff x="0" y="0"/>
            <a:chExt cx="5656553" cy="29604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56553" cy="2960430"/>
            </a:xfrm>
            <a:custGeom>
              <a:avLst/>
              <a:gdLst/>
              <a:ahLst/>
              <a:cxnLst/>
              <a:rect l="l" t="t" r="r" b="b"/>
              <a:pathLst>
                <a:path w="5656553" h="2960430">
                  <a:moveTo>
                    <a:pt x="0" y="0"/>
                  </a:moveTo>
                  <a:lnTo>
                    <a:pt x="5656553" y="0"/>
                  </a:lnTo>
                  <a:lnTo>
                    <a:pt x="5656553" y="2960430"/>
                  </a:lnTo>
                  <a:lnTo>
                    <a:pt x="0" y="2960430"/>
                  </a:lnTo>
                  <a:close/>
                </a:path>
              </a:pathLst>
            </a:custGeom>
            <a:solidFill>
              <a:srgbClr val="F6EABE"/>
            </a:solidFill>
          </p:spPr>
        </p:sp>
      </p:grpSp>
      <p:sp>
        <p:nvSpPr>
          <p:cNvPr id="4" name="Freeform 4"/>
          <p:cNvSpPr/>
          <p:nvPr/>
        </p:nvSpPr>
        <p:spPr>
          <a:xfrm rot="-1977484">
            <a:off x="14515067" y="-427529"/>
            <a:ext cx="4395041" cy="4758411"/>
          </a:xfrm>
          <a:custGeom>
            <a:avLst/>
            <a:gdLst/>
            <a:ahLst/>
            <a:cxnLst/>
            <a:rect l="l" t="t" r="r" b="b"/>
            <a:pathLst>
              <a:path w="4395041" h="4758411">
                <a:moveTo>
                  <a:pt x="0" y="0"/>
                </a:moveTo>
                <a:lnTo>
                  <a:pt x="4395041" y="0"/>
                </a:lnTo>
                <a:lnTo>
                  <a:pt x="4395041" y="4758411"/>
                </a:lnTo>
                <a:lnTo>
                  <a:pt x="0" y="47584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550030" y="307080"/>
            <a:ext cx="3972652" cy="4114800"/>
          </a:xfrm>
          <a:custGeom>
            <a:avLst/>
            <a:gdLst/>
            <a:ahLst/>
            <a:cxnLst/>
            <a:rect l="l" t="t" r="r" b="b"/>
            <a:pathLst>
              <a:path w="3972652" h="4114800">
                <a:moveTo>
                  <a:pt x="0" y="0"/>
                </a:moveTo>
                <a:lnTo>
                  <a:pt x="3972653" y="0"/>
                </a:lnTo>
                <a:lnTo>
                  <a:pt x="397265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985940" y="1553402"/>
            <a:ext cx="12438951" cy="3590098"/>
          </a:xfrm>
          <a:custGeom>
            <a:avLst/>
            <a:gdLst/>
            <a:ahLst/>
            <a:cxnLst/>
            <a:rect l="l" t="t" r="r" b="b"/>
            <a:pathLst>
              <a:path w="12438951" h="3590098">
                <a:moveTo>
                  <a:pt x="0" y="0"/>
                </a:moveTo>
                <a:lnTo>
                  <a:pt x="12438952" y="0"/>
                </a:lnTo>
                <a:lnTo>
                  <a:pt x="12438952" y="3590098"/>
                </a:lnTo>
                <a:lnTo>
                  <a:pt x="0" y="35900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0957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346807" y="5745256"/>
            <a:ext cx="5941193" cy="5693643"/>
          </a:xfrm>
          <a:custGeom>
            <a:avLst/>
            <a:gdLst/>
            <a:ahLst/>
            <a:cxnLst/>
            <a:rect l="l" t="t" r="r" b="b"/>
            <a:pathLst>
              <a:path w="5941193" h="5693643">
                <a:moveTo>
                  <a:pt x="0" y="0"/>
                </a:moveTo>
                <a:lnTo>
                  <a:pt x="5941193" y="0"/>
                </a:lnTo>
                <a:lnTo>
                  <a:pt x="5941193" y="5693643"/>
                </a:lnTo>
                <a:lnTo>
                  <a:pt x="0" y="569364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03706" y="5745256"/>
            <a:ext cx="6812233" cy="7748512"/>
          </a:xfrm>
          <a:custGeom>
            <a:avLst/>
            <a:gdLst/>
            <a:ahLst/>
            <a:cxnLst/>
            <a:rect l="l" t="t" r="r" b="b"/>
            <a:pathLst>
              <a:path w="6812233" h="7748512">
                <a:moveTo>
                  <a:pt x="0" y="0"/>
                </a:moveTo>
                <a:lnTo>
                  <a:pt x="6812233" y="0"/>
                </a:lnTo>
                <a:lnTo>
                  <a:pt x="6812233" y="7748512"/>
                </a:lnTo>
                <a:lnTo>
                  <a:pt x="0" y="774851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127164" y="4160465"/>
            <a:ext cx="8714586" cy="1966071"/>
          </a:xfrm>
          <a:custGeom>
            <a:avLst/>
            <a:gdLst/>
            <a:ahLst/>
            <a:cxnLst/>
            <a:rect l="l" t="t" r="r" b="b"/>
            <a:pathLst>
              <a:path w="8714586" h="1966071">
                <a:moveTo>
                  <a:pt x="0" y="0"/>
                </a:moveTo>
                <a:lnTo>
                  <a:pt x="8714587" y="0"/>
                </a:lnTo>
                <a:lnTo>
                  <a:pt x="8714587" y="1966070"/>
                </a:lnTo>
                <a:lnTo>
                  <a:pt x="0" y="19660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r="-118688"/>
            </a:stretch>
          </a:blipFill>
        </p:spPr>
      </p:sp>
      <p:pic>
        <p:nvPicPr>
          <p:cNvPr id="10" name="圖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15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4452" y="721620"/>
            <a:ext cx="16721928" cy="8751636"/>
            <a:chOff x="0" y="0"/>
            <a:chExt cx="5656553" cy="29604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56553" cy="2960430"/>
            </a:xfrm>
            <a:custGeom>
              <a:avLst/>
              <a:gdLst/>
              <a:ahLst/>
              <a:cxnLst/>
              <a:rect l="l" t="t" r="r" b="b"/>
              <a:pathLst>
                <a:path w="5656553" h="2960430">
                  <a:moveTo>
                    <a:pt x="0" y="0"/>
                  </a:moveTo>
                  <a:lnTo>
                    <a:pt x="5656553" y="0"/>
                  </a:lnTo>
                  <a:lnTo>
                    <a:pt x="5656553" y="2960430"/>
                  </a:lnTo>
                  <a:lnTo>
                    <a:pt x="0" y="2960430"/>
                  </a:lnTo>
                  <a:close/>
                </a:path>
              </a:pathLst>
            </a:custGeom>
            <a:solidFill>
              <a:srgbClr val="F6EABE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550030" y="307080"/>
            <a:ext cx="3972652" cy="4114800"/>
          </a:xfrm>
          <a:custGeom>
            <a:avLst/>
            <a:gdLst/>
            <a:ahLst/>
            <a:cxnLst/>
            <a:rect l="l" t="t" r="r" b="b"/>
            <a:pathLst>
              <a:path w="3972652" h="4114800">
                <a:moveTo>
                  <a:pt x="0" y="0"/>
                </a:moveTo>
                <a:lnTo>
                  <a:pt x="3972653" y="0"/>
                </a:lnTo>
                <a:lnTo>
                  <a:pt x="397265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977484">
            <a:off x="14515067" y="-427529"/>
            <a:ext cx="4395041" cy="4758411"/>
          </a:xfrm>
          <a:custGeom>
            <a:avLst/>
            <a:gdLst/>
            <a:ahLst/>
            <a:cxnLst/>
            <a:rect l="l" t="t" r="r" b="b"/>
            <a:pathLst>
              <a:path w="4395041" h="4758411">
                <a:moveTo>
                  <a:pt x="0" y="0"/>
                </a:moveTo>
                <a:lnTo>
                  <a:pt x="4395041" y="0"/>
                </a:lnTo>
                <a:lnTo>
                  <a:pt x="4395041" y="4758411"/>
                </a:lnTo>
                <a:lnTo>
                  <a:pt x="0" y="47584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57078" y="1943100"/>
            <a:ext cx="16371179" cy="7530156"/>
          </a:xfrm>
          <a:custGeom>
            <a:avLst/>
            <a:gdLst/>
            <a:ahLst/>
            <a:cxnLst/>
            <a:rect l="l" t="t" r="r" b="b"/>
            <a:pathLst>
              <a:path w="16371179" h="8444556">
                <a:moveTo>
                  <a:pt x="0" y="0"/>
                </a:moveTo>
                <a:lnTo>
                  <a:pt x="16371179" y="0"/>
                </a:lnTo>
                <a:lnTo>
                  <a:pt x="16371179" y="8444556"/>
                </a:lnTo>
                <a:lnTo>
                  <a:pt x="0" y="84445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pic>
        <p:nvPicPr>
          <p:cNvPr id="7" name="圖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3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4452" y="721620"/>
            <a:ext cx="16721928" cy="8751636"/>
            <a:chOff x="0" y="0"/>
            <a:chExt cx="5656553" cy="29604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56553" cy="2960430"/>
            </a:xfrm>
            <a:custGeom>
              <a:avLst/>
              <a:gdLst/>
              <a:ahLst/>
              <a:cxnLst/>
              <a:rect l="l" t="t" r="r" b="b"/>
              <a:pathLst>
                <a:path w="5656553" h="2960430">
                  <a:moveTo>
                    <a:pt x="0" y="0"/>
                  </a:moveTo>
                  <a:lnTo>
                    <a:pt x="5656553" y="0"/>
                  </a:lnTo>
                  <a:lnTo>
                    <a:pt x="5656553" y="2960430"/>
                  </a:lnTo>
                  <a:lnTo>
                    <a:pt x="0" y="2960430"/>
                  </a:lnTo>
                  <a:close/>
                </a:path>
              </a:pathLst>
            </a:custGeom>
            <a:solidFill>
              <a:srgbClr val="F6EABE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-550030" y="307080"/>
            <a:ext cx="3972652" cy="4114800"/>
          </a:xfrm>
          <a:custGeom>
            <a:avLst/>
            <a:gdLst/>
            <a:ahLst/>
            <a:cxnLst/>
            <a:rect l="l" t="t" r="r" b="b"/>
            <a:pathLst>
              <a:path w="3972652" h="4114800">
                <a:moveTo>
                  <a:pt x="0" y="0"/>
                </a:moveTo>
                <a:lnTo>
                  <a:pt x="3972653" y="0"/>
                </a:lnTo>
                <a:lnTo>
                  <a:pt x="397265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1977484">
            <a:off x="14515067" y="-427529"/>
            <a:ext cx="4395041" cy="4758411"/>
          </a:xfrm>
          <a:custGeom>
            <a:avLst/>
            <a:gdLst/>
            <a:ahLst/>
            <a:cxnLst/>
            <a:rect l="l" t="t" r="r" b="b"/>
            <a:pathLst>
              <a:path w="4395041" h="4758411">
                <a:moveTo>
                  <a:pt x="0" y="0"/>
                </a:moveTo>
                <a:lnTo>
                  <a:pt x="4395041" y="0"/>
                </a:lnTo>
                <a:lnTo>
                  <a:pt x="4395041" y="4758411"/>
                </a:lnTo>
                <a:lnTo>
                  <a:pt x="0" y="47584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36296" y="2019300"/>
            <a:ext cx="15823004" cy="6948978"/>
          </a:xfrm>
          <a:custGeom>
            <a:avLst/>
            <a:gdLst/>
            <a:ahLst/>
            <a:cxnLst/>
            <a:rect l="l" t="t" r="r" b="b"/>
            <a:pathLst>
              <a:path w="15823004" h="7253778">
                <a:moveTo>
                  <a:pt x="0" y="0"/>
                </a:moveTo>
                <a:lnTo>
                  <a:pt x="15823004" y="0"/>
                </a:lnTo>
                <a:lnTo>
                  <a:pt x="15823004" y="7253778"/>
                </a:lnTo>
                <a:lnTo>
                  <a:pt x="0" y="72537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8394"/>
            </a:stretch>
          </a:blipFill>
        </p:spPr>
      </p:sp>
      <p:pic>
        <p:nvPicPr>
          <p:cNvPr id="7" name="圖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73893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4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8</Words>
  <Application>Microsoft Office PowerPoint</Application>
  <PresentationFormat>自訂</PresentationFormat>
  <Paragraphs>2</Paragraphs>
  <Slides>16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0" baseType="lpstr">
      <vt:lpstr>Calibri</vt:lpstr>
      <vt:lpstr>華康墨字W9注音</vt:lpstr>
      <vt:lpstr>Arial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閃「傘」 惹人愛</dc:title>
  <dc:creator>李燕玲</dc:creator>
  <cp:lastModifiedBy>李燕玲</cp:lastModifiedBy>
  <cp:revision>8</cp:revision>
  <dcterms:created xsi:type="dcterms:W3CDTF">2006-08-16T00:00:00Z</dcterms:created>
  <dcterms:modified xsi:type="dcterms:W3CDTF">2023-08-31T04:06:26Z</dcterms:modified>
  <dc:identifier>DAFsIY6RaUY</dc:identifier>
</cp:coreProperties>
</file>