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71" r:id="rId3"/>
    <p:sldId id="283" r:id="rId4"/>
    <p:sldId id="280" r:id="rId5"/>
    <p:sldId id="28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0A62-525B-4E6A-9F7E-0746F62F034D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CB4B-C62B-4261-8377-909281D9B0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4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8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5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2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6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5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6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nkid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dnkids.com/category.asp?channel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>
            <a:extLst>
              <a:ext uri="{FF2B5EF4-FFF2-40B4-BE49-F238E27FC236}">
                <a16:creationId xmlns:a16="http://schemas.microsoft.com/office/drawing/2014/main" id="{3381E3B2-F559-4348-A83F-E1CBA451E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887" y="444429"/>
            <a:ext cx="9968090" cy="196010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校園</a:t>
            </a:r>
            <a:r>
              <a:rPr lang="zh-TW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植物落果</a:t>
            </a:r>
            <a:r>
              <a:rPr lang="zh-TW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再生</a:t>
            </a:r>
            <a:r>
              <a:rPr lang="en-US" altLang="zh-TW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《</a:t>
            </a:r>
            <a:r>
              <a:rPr lang="zh-TW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童</a:t>
            </a:r>
            <a:r>
              <a:rPr lang="zh-TW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玩藝</a:t>
            </a:r>
            <a:r>
              <a:rPr lang="zh-TW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樹</a:t>
            </a:r>
            <a:r>
              <a:rPr lang="en-US" altLang="zh-TW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》</a:t>
            </a:r>
            <a:r>
              <a:rPr lang="zh-TW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zh-TW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創作歷程</a:t>
            </a:r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93732" y="2404534"/>
            <a:ext cx="2438400" cy="466661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75" y="2045816"/>
            <a:ext cx="3460742" cy="45965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82722" y="4903801"/>
            <a:ext cx="440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線上教室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就地取材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即時靈感</a:t>
            </a:r>
          </a:p>
        </p:txBody>
      </p:sp>
    </p:spTree>
    <p:extLst>
      <p:ext uri="{BB962C8B-B14F-4D97-AF65-F5344CB8AC3E}">
        <p14:creationId xmlns:p14="http://schemas.microsoft.com/office/powerpoint/2010/main" val="15789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6159" y="927903"/>
            <a:ext cx="3899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/>
            <a:r>
              <a:rPr lang="zh-TW" altLang="zh-TW" dirty="0"/>
              <a:t>大自然餽贈的</a:t>
            </a:r>
            <a:r>
              <a:rPr lang="zh-TW" altLang="zh-TW" dirty="0" smtClean="0"/>
              <a:t>素材</a:t>
            </a:r>
            <a:r>
              <a:rPr lang="zh-TW" altLang="en-US" dirty="0" smtClean="0"/>
              <a:t>    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創作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過程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0961" y="1938337"/>
            <a:ext cx="3924300" cy="2981325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10778" y="1659467"/>
            <a:ext cx="5421666" cy="40943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05859" y="5050556"/>
            <a:ext cx="31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作品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〈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！椰鼠曲棍球〉</a:t>
            </a:r>
          </a:p>
        </p:txBody>
      </p:sp>
    </p:spTree>
    <p:extLst>
      <p:ext uri="{BB962C8B-B14F-4D97-AF65-F5344CB8AC3E}">
        <p14:creationId xmlns:p14="http://schemas.microsoft.com/office/powerpoint/2010/main" val="35492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8" y="1470968"/>
            <a:ext cx="4740172" cy="38021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7020" y="8637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cap="all" dirty="0" smtClean="0">
                <a:solidFill>
                  <a:srgbClr val="307EA2"/>
                </a:solidFill>
                <a:latin typeface="Noto Sans TC"/>
                <a:hlinkClick r:id="rId3"/>
              </a:rPr>
              <a:t>首頁</a:t>
            </a:r>
            <a:r>
              <a:rPr lang="zh-TW" altLang="en-US" cap="all" dirty="0" smtClean="0">
                <a:solidFill>
                  <a:srgbClr val="307EA2"/>
                </a:solidFill>
                <a:latin typeface="Noto Sans TC"/>
              </a:rPr>
              <a:t>   </a:t>
            </a:r>
            <a:r>
              <a:rPr lang="zh-TW" altLang="en-US" cap="all" dirty="0" smtClean="0">
                <a:solidFill>
                  <a:srgbClr val="307EA2"/>
                </a:solidFill>
                <a:latin typeface="Noto Sans TC"/>
                <a:hlinkClick r:id="rId4"/>
              </a:rPr>
              <a:t>國語日報</a:t>
            </a:r>
            <a:r>
              <a:rPr lang="zh-TW" altLang="en-US" cap="all" dirty="0" smtClean="0">
                <a:solidFill>
                  <a:srgbClr val="307EA2"/>
                </a:solidFill>
                <a:latin typeface="Noto Sans TC"/>
              </a:rPr>
              <a:t>  </a:t>
            </a:r>
            <a:r>
              <a:rPr lang="zh-TW" altLang="en-US" cap="all" dirty="0">
                <a:solidFill>
                  <a:srgbClr val="6C757D"/>
                </a:solidFill>
                <a:latin typeface="Noto Sans TC"/>
              </a:rPr>
              <a:t> </a:t>
            </a:r>
            <a:r>
              <a:rPr lang="zh-TW" altLang="en-US" cap="all" dirty="0" smtClean="0">
                <a:solidFill>
                  <a:srgbClr val="6C757D"/>
                </a:solidFill>
                <a:latin typeface="Noto Sans TC"/>
              </a:rPr>
              <a:t>時事 國內</a:t>
            </a:r>
            <a:r>
              <a:rPr lang="zh-TW" altLang="en-US" cap="all" dirty="0">
                <a:solidFill>
                  <a:srgbClr val="6C757D"/>
                </a:solidFill>
                <a:latin typeface="Noto Sans TC"/>
              </a:rPr>
              <a:t>新聞</a:t>
            </a:r>
          </a:p>
          <a:p>
            <a:pPr algn="just"/>
            <a:r>
              <a:rPr lang="zh-TW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中市大秀玩古早童玩　打彈珠跳格子</a:t>
            </a:r>
            <a:br>
              <a:rPr lang="zh-TW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張彩鳳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／臺中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報導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Noto Sans TC"/>
              </a:rPr>
              <a:t>2024/1/16)</a:t>
            </a:r>
            <a:endParaRPr lang="en-US" altLang="zh-TW" b="0" i="0" dirty="0">
              <a:solidFill>
                <a:srgbClr val="000000"/>
              </a:solidFill>
              <a:effectLst/>
              <a:latin typeface="Noto Sans TC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37954" y="2148301"/>
            <a:ext cx="51928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solidFill>
                  <a:srgbClr val="000000"/>
                </a:solidFill>
                <a:latin typeface="Noto Sans TC"/>
              </a:rPr>
              <a:t>臺中市大秀國小學生剛考完期末考，校方昨天邀請公益團體到校舉辦「同濟心、童玩情</a:t>
            </a:r>
            <a:r>
              <a:rPr lang="en-US" altLang="zh-TW" dirty="0">
                <a:solidFill>
                  <a:srgbClr val="000000"/>
                </a:solidFill>
                <a:latin typeface="Noto Sans TC"/>
              </a:rPr>
              <a:t>——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古早童玩迎寒假」活動。</a:t>
            </a:r>
          </a:p>
          <a:p>
            <a:pPr algn="just"/>
            <a:r>
              <a:rPr lang="zh-TW" altLang="en-US" dirty="0">
                <a:solidFill>
                  <a:srgbClr val="000000"/>
                </a:solidFill>
                <a:latin typeface="Noto Sans TC"/>
              </a:rPr>
              <a:t>　校長黃琴表示，臺中港女同濟會贊助學校將近十年，這次在學期末安排古早味的童玩，透過童玩講師解說及示範，學生認識各項童玩的遊戲規則，提供寒假期間多一項休閒選擇。</a:t>
            </a:r>
          </a:p>
          <a:p>
            <a:pPr algn="just"/>
            <a:r>
              <a:rPr lang="zh-TW" altLang="en-US" dirty="0">
                <a:solidFill>
                  <a:srgbClr val="000000"/>
                </a:solidFill>
                <a:latin typeface="Noto Sans TC"/>
              </a:rPr>
              <a:t>　學生蔡宸勛說，以前聽家人說過打彈珠，但他沒玩過，這次體驗，發現控制彈珠很不容易，闖關充滿挑戰和趣味，覺得很開心。</a:t>
            </a:r>
          </a:p>
          <a:p>
            <a:pPr algn="just"/>
            <a:r>
              <a:rPr lang="zh-TW" altLang="en-US" dirty="0">
                <a:solidFill>
                  <a:srgbClr val="000000"/>
                </a:solidFill>
                <a:latin typeface="Noto Sans TC"/>
              </a:rPr>
              <a:t>　學生朱軒彤表示，最喜歡玩跳格子，之前常聽爸爸媽媽說小時候玩過，他接觸後才知道，這項遊戲不僅可以訓練體能，也培養反應力。</a:t>
            </a:r>
            <a:endParaRPr lang="zh-TW" altLang="en-US" b="0" i="0" dirty="0">
              <a:solidFill>
                <a:srgbClr val="000000"/>
              </a:solidFill>
              <a:effectLst/>
              <a:latin typeface="Noto Sans TC"/>
            </a:endParaRPr>
          </a:p>
        </p:txBody>
      </p:sp>
    </p:spTree>
    <p:extLst>
      <p:ext uri="{BB962C8B-B14F-4D97-AF65-F5344CB8AC3E}">
        <p14:creationId xmlns:p14="http://schemas.microsoft.com/office/powerpoint/2010/main" val="42374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86146" y="519499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校園植物落果及樹的枝葉進行藝術再生計畫，創作媒材的選用趨向日常生活取向</a:t>
            </a:r>
            <a:r>
              <a:rPr lang="zh-TW" altLang="zh-TW" dirty="0" smtClean="0"/>
              <a:t>，《</a:t>
            </a:r>
            <a:r>
              <a:rPr lang="zh-TW" altLang="zh-TW" dirty="0"/>
              <a:t>一顆椰子》的學習動機有奇蹟般的故事起點，學童透過合作學習創新思維，用雙手讓大自然落果重生，創作校園植物落果童玩。</a:t>
            </a:r>
          </a:p>
        </p:txBody>
      </p:sp>
      <p:sp>
        <p:nvSpPr>
          <p:cNvPr id="6" name="矩形 5"/>
          <p:cNvSpPr/>
          <p:nvPr/>
        </p:nvSpPr>
        <p:spPr>
          <a:xfrm>
            <a:off x="4251314" y="690836"/>
            <a:ext cx="3899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/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古早味童玩遊戲體驗     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311" y="1159564"/>
            <a:ext cx="4971755" cy="37824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24" y="2164286"/>
            <a:ext cx="3684799" cy="28771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24" y="1230203"/>
            <a:ext cx="3269290" cy="18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956" y="1554664"/>
            <a:ext cx="4536440" cy="3305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42987" y="853925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作品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〈水黃皮陸域及海洋生物西洋棋盤〉</a:t>
            </a:r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460253" y="1867958"/>
            <a:ext cx="3875405" cy="28511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56089" y="50428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我們的綠點子就是在學校玩古早味童玩，希望小朋友節能減碳，少玩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3C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，走向大自然體驗省電的環保遊戲，讓我們成為地球更好的公民，謝謝大家！</a:t>
            </a:r>
            <a:endParaRPr lang="zh-TW" altLang="zh-TW" sz="105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8453C-4516-475D-B24C-83AD97A783E7}"/>
              </a:ext>
            </a:extLst>
          </p:cNvPr>
          <p:cNvSpPr txBox="1"/>
          <p:nvPr/>
        </p:nvSpPr>
        <p:spPr>
          <a:xfrm>
            <a:off x="711200" y="5348976"/>
            <a:ext cx="1076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謝謝您的觀賞</a:t>
            </a:r>
            <a:endParaRPr lang="en-US" altLang="zh-TW" sz="54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38" y="618964"/>
            <a:ext cx="7297168" cy="48298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92622" y="1285008"/>
            <a:ext cx="408657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我們是校園裡的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SDGS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小英雄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，希望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一連串的愛地球創作日記小舉動，能幫助發熱的地球降溫。</a:t>
            </a:r>
          </a:p>
        </p:txBody>
      </p:sp>
    </p:spTree>
    <p:extLst>
      <p:ext uri="{BB962C8B-B14F-4D97-AF65-F5344CB8AC3E}">
        <p14:creationId xmlns:p14="http://schemas.microsoft.com/office/powerpoint/2010/main" val="27107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228</Words>
  <Application>Microsoft Office PowerPoint</Application>
  <PresentationFormat>寬螢幕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Microsoft YaHei</vt:lpstr>
      <vt:lpstr>Noto Sans TC</vt:lpstr>
      <vt:lpstr>微軟正黑體</vt:lpstr>
      <vt:lpstr>新細明體</vt:lpstr>
      <vt:lpstr>新細明體-ExtB</vt:lpstr>
      <vt:lpstr>Arial</vt:lpstr>
      <vt:lpstr>Calibri</vt:lpstr>
      <vt:lpstr>Garamond</vt:lpstr>
      <vt:lpstr>Times New Roman</vt:lpstr>
      <vt:lpstr>有機</vt:lpstr>
      <vt:lpstr>校園植物落果再生《童玩藝樹》 創作歷程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53</cp:revision>
  <dcterms:created xsi:type="dcterms:W3CDTF">2023-12-25T04:38:19Z</dcterms:created>
  <dcterms:modified xsi:type="dcterms:W3CDTF">2024-02-21T15:23:35Z</dcterms:modified>
</cp:coreProperties>
</file>