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9" r:id="rId2"/>
    <p:sldId id="271" r:id="rId3"/>
    <p:sldId id="280" r:id="rId4"/>
    <p:sldId id="28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20A62-525B-4E6A-9F7E-0746F62F034D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ACB4B-C62B-4261-8377-909281D9B0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41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1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8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7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5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5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5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0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8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2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0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23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6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4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5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1AD66A-388F-4D52-BEAF-15D965811D93}" type="datetimeFigureOut">
              <a:rPr lang="zh-TW" altLang="en-US" smtClean="0"/>
              <a:t>2024/2/21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128A7E-F36D-47F2-8978-30F0F55AB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67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>
            <a:extLst>
              <a:ext uri="{FF2B5EF4-FFF2-40B4-BE49-F238E27FC236}">
                <a16:creationId xmlns:a16="http://schemas.microsoft.com/office/drawing/2014/main" id="{3381E3B2-F559-4348-A83F-E1CBA451E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954" y="444429"/>
            <a:ext cx="9381067" cy="1960105"/>
          </a:xfr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zh-TW" altLang="zh-TW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《</a:t>
            </a:r>
            <a:r>
              <a:rPr lang="zh-TW" altLang="zh-TW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清水上河圖》：穿越一千年的火鍋</a:t>
            </a:r>
            <a:r>
              <a:rPr lang="zh-TW" altLang="zh-TW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派對</a:t>
            </a:r>
            <a:endParaRPr lang="zh-TW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73917" y="2632321"/>
            <a:ext cx="4143375" cy="2925445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 rotWithShape="1">
          <a:blip r:embed="rId3"/>
          <a:srcRect b="18672"/>
          <a:stretch/>
        </p:blipFill>
        <p:spPr bwMode="auto">
          <a:xfrm>
            <a:off x="1841428" y="2404534"/>
            <a:ext cx="4057015" cy="3981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矩形 1"/>
          <p:cNvSpPr/>
          <p:nvPr/>
        </p:nvSpPr>
        <p:spPr>
          <a:xfrm>
            <a:off x="5633156" y="5785553"/>
            <a:ext cx="635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algn="just"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金蘭居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是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古代</a:t>
            </a:r>
            <a:r>
              <a:rPr lang="en-US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《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清明上河圖</a:t>
            </a:r>
            <a:r>
              <a:rPr lang="en-US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》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的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高級餐廳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「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五丁火鍋店」火鍋棒，我們有綠氣人</a:t>
            </a:r>
            <a:r>
              <a:rPr lang="en-US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!   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綠氣人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宣導多吃當季蔬菜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水果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75022" y="1139824"/>
            <a:ext cx="4842934" cy="4911020"/>
          </a:xfrm>
          <a:prstGeom prst="rect">
            <a:avLst/>
          </a:prstGeom>
        </p:spPr>
      </p:pic>
      <p:pic>
        <p:nvPicPr>
          <p:cNvPr id="3" name="圖片 2"/>
          <p:cNvPicPr/>
          <p:nvPr/>
        </p:nvPicPr>
        <p:blipFill rotWithShape="1">
          <a:blip r:embed="rId3"/>
          <a:srcRect r="9677"/>
          <a:stretch/>
        </p:blipFill>
        <p:spPr bwMode="auto">
          <a:xfrm>
            <a:off x="1557160" y="1139824"/>
            <a:ext cx="4177595" cy="4911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矩形 3"/>
          <p:cNvSpPr/>
          <p:nvPr/>
        </p:nvSpPr>
        <p:spPr>
          <a:xfrm>
            <a:off x="4712978" y="690836"/>
            <a:ext cx="267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 algn="just"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清水上河圖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創作過程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982133" y="1152859"/>
            <a:ext cx="6493228" cy="40240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82133" y="5176925"/>
            <a:ext cx="894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algn="just"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《清水上河圖》宣導永續教育無國界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不分國家、種族及性別。</a:t>
            </a:r>
          </a:p>
          <a:p>
            <a:pPr marL="304800" algn="just"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永續不分國界，數位與虛實整合，地球是所有多樣生物的家。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6843007" y="1269055"/>
            <a:ext cx="4705527" cy="379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5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/>
          <p:nvPr/>
        </p:nvPicPr>
        <p:blipFill rotWithShape="1">
          <a:blip r:embed="rId2"/>
          <a:srcRect r="27944"/>
          <a:stretch/>
        </p:blipFill>
        <p:spPr bwMode="auto">
          <a:xfrm>
            <a:off x="978428" y="957933"/>
            <a:ext cx="3800475" cy="4580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17193" y="1048244"/>
            <a:ext cx="3667125" cy="2633345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668383" y="3405223"/>
            <a:ext cx="4108450" cy="21336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23587" y="5669236"/>
            <a:ext cx="349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 algn="just"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清水上河圖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火鍋派對 開店囉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C98453C-4516-475D-B24C-83AD97A783E7}"/>
              </a:ext>
            </a:extLst>
          </p:cNvPr>
          <p:cNvSpPr txBox="1"/>
          <p:nvPr/>
        </p:nvSpPr>
        <p:spPr>
          <a:xfrm>
            <a:off x="711200" y="5348976"/>
            <a:ext cx="1076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謝謝您的觀賞</a:t>
            </a:r>
            <a:endParaRPr lang="en-US" altLang="zh-TW" sz="5400" dirty="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36" y="538180"/>
            <a:ext cx="8440328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230</TotalTime>
  <Words>105</Words>
  <Application>Microsoft Office PowerPoint</Application>
  <PresentationFormat>寬螢幕</PresentationFormat>
  <Paragraphs>7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微軟正黑體</vt:lpstr>
      <vt:lpstr>新細明體</vt:lpstr>
      <vt:lpstr>新細明體-ExtB</vt:lpstr>
      <vt:lpstr>Arial</vt:lpstr>
      <vt:lpstr>Calibri</vt:lpstr>
      <vt:lpstr>Garamond</vt:lpstr>
      <vt:lpstr>Times New Roman</vt:lpstr>
      <vt:lpstr>有機</vt:lpstr>
      <vt:lpstr>《清水上河圖》：穿越一千年的火鍋派對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49</cp:revision>
  <dcterms:created xsi:type="dcterms:W3CDTF">2023-12-25T04:38:19Z</dcterms:created>
  <dcterms:modified xsi:type="dcterms:W3CDTF">2024-02-21T14:31:48Z</dcterms:modified>
</cp:coreProperties>
</file>