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9" r:id="rId2"/>
    <p:sldId id="263" r:id="rId3"/>
    <p:sldId id="275" r:id="rId4"/>
    <p:sldId id="278" r:id="rId5"/>
    <p:sldId id="279" r:id="rId6"/>
    <p:sldId id="265" r:id="rId7"/>
    <p:sldId id="267" r:id="rId8"/>
    <p:sldId id="280" r:id="rId9"/>
    <p:sldId id="271" r:id="rId10"/>
    <p:sldId id="282" r:id="rId11"/>
    <p:sldId id="272" r:id="rId12"/>
    <p:sldId id="26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020A62-525B-4E6A-9F7E-0746F62F034D}" type="datetimeFigureOut">
              <a:rPr lang="zh-TW" altLang="en-US" smtClean="0"/>
              <a:t>2024/1/20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7ACB4B-C62B-4261-8377-909281D9B0D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2415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71AD66A-388F-4D52-BEAF-15D965811D93}" type="datetimeFigureOut">
              <a:rPr lang="zh-TW" altLang="en-US" smtClean="0"/>
              <a:t>2024/1/20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0128A7E-F36D-47F2-8978-30F0F55AB55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671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5000">
        <p14:switch dir="r"/>
      </p:transition>
    </mc:Choice>
    <mc:Fallback xmlns="">
      <p:transition spd="med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D66A-388F-4D52-BEAF-15D965811D93}" type="datetimeFigureOut">
              <a:rPr lang="zh-TW" altLang="en-US" smtClean="0"/>
              <a:t>2024/1/20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7E-F36D-47F2-8978-30F0F55AB55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688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5000">
        <p14:switch dir="r"/>
      </p:transition>
    </mc:Choice>
    <mc:Fallback xmlns="">
      <p:transition spd="med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D66A-388F-4D52-BEAF-15D965811D93}" type="datetimeFigureOut">
              <a:rPr lang="zh-TW" altLang="en-US" smtClean="0"/>
              <a:t>2024/1/20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7E-F36D-47F2-8978-30F0F55AB55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473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5000">
        <p14:switch dir="r"/>
      </p:transition>
    </mc:Choice>
    <mc:Fallback xmlns="">
      <p:transition spd="med" advClick="0" advTm="5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D66A-388F-4D52-BEAF-15D965811D93}" type="datetimeFigureOut">
              <a:rPr lang="zh-TW" altLang="en-US" smtClean="0"/>
              <a:t>2024/1/20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7E-F36D-47F2-8978-30F0F55AB55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354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5000">
        <p14:switch dir="r"/>
      </p:transition>
    </mc:Choice>
    <mc:Fallback xmlns="">
      <p:transition spd="med" advClick="0" advTm="5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D66A-388F-4D52-BEAF-15D965811D93}" type="datetimeFigureOut">
              <a:rPr lang="zh-TW" altLang="en-US" smtClean="0"/>
              <a:t>2024/1/20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7E-F36D-47F2-8978-30F0F55AB55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952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5000">
        <p14:switch dir="r"/>
      </p:transition>
    </mc:Choice>
    <mc:Fallback xmlns="">
      <p:transition spd="med" advClick="0" advTm="5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D66A-388F-4D52-BEAF-15D965811D93}" type="datetimeFigureOut">
              <a:rPr lang="zh-TW" altLang="en-US" smtClean="0"/>
              <a:t>2024/1/20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7E-F36D-47F2-8978-30F0F55AB55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153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5000">
        <p14:switch dir="r"/>
      </p:transition>
    </mc:Choice>
    <mc:Fallback xmlns="">
      <p:transition spd="med" advClick="0" advTm="5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D66A-388F-4D52-BEAF-15D965811D93}" type="datetimeFigureOut">
              <a:rPr lang="zh-TW" altLang="en-US" smtClean="0"/>
              <a:t>2024/1/20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7E-F36D-47F2-8978-30F0F55AB55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408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5000">
        <p14:switch dir="r"/>
      </p:transition>
    </mc:Choice>
    <mc:Fallback xmlns="">
      <p:transition spd="med" advClick="0" advTm="5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D66A-388F-4D52-BEAF-15D965811D93}" type="datetimeFigureOut">
              <a:rPr lang="zh-TW" altLang="en-US" smtClean="0"/>
              <a:t>2024/1/20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7E-F36D-47F2-8978-30F0F55AB55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668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5000">
        <p14:switch dir="r"/>
      </p:transition>
    </mc:Choice>
    <mc:Fallback xmlns="">
      <p:transition spd="med" advClick="0" advTm="5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D66A-388F-4D52-BEAF-15D965811D93}" type="datetimeFigureOut">
              <a:rPr lang="zh-TW" altLang="en-US" smtClean="0"/>
              <a:t>2024/1/20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7E-F36D-47F2-8978-30F0F55AB55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628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5000">
        <p14:switch dir="r"/>
      </p:transition>
    </mc:Choice>
    <mc:Fallback xmlns="">
      <p:transition spd="med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D66A-388F-4D52-BEAF-15D965811D93}" type="datetimeFigureOut">
              <a:rPr lang="zh-TW" altLang="en-US" smtClean="0"/>
              <a:t>2024/1/20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7E-F36D-47F2-8978-30F0F55AB55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609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5000">
        <p14:switch dir="r"/>
      </p:transition>
    </mc:Choice>
    <mc:Fallback xmlns="">
      <p:transition spd="med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D66A-388F-4D52-BEAF-15D965811D93}" type="datetimeFigureOut">
              <a:rPr lang="zh-TW" altLang="en-US" smtClean="0"/>
              <a:t>2024/1/20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7E-F36D-47F2-8978-30F0F55AB55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957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5000">
        <p14:switch dir="r"/>
      </p:transition>
    </mc:Choice>
    <mc:Fallback xmlns="">
      <p:transition spd="med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D66A-388F-4D52-BEAF-15D965811D93}" type="datetimeFigureOut">
              <a:rPr lang="zh-TW" altLang="en-US" smtClean="0"/>
              <a:t>2024/1/20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7E-F36D-47F2-8978-30F0F55AB55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723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5000">
        <p14:switch dir="r"/>
      </p:transition>
    </mc:Choice>
    <mc:Fallback xmlns="">
      <p:transition spd="med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D66A-388F-4D52-BEAF-15D965811D93}" type="datetimeFigureOut">
              <a:rPr lang="zh-TW" altLang="en-US" smtClean="0"/>
              <a:t>2024/1/20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7E-F36D-47F2-8978-30F0F55AB55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52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5000">
        <p14:switch dir="r"/>
      </p:transition>
    </mc:Choice>
    <mc:Fallback xmlns="">
      <p:transition spd="med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D66A-388F-4D52-BEAF-15D965811D93}" type="datetimeFigureOut">
              <a:rPr lang="zh-TW" altLang="en-US" smtClean="0"/>
              <a:t>2024/1/20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7E-F36D-47F2-8978-30F0F55AB55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000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5000">
        <p14:switch dir="r"/>
      </p:transition>
    </mc:Choice>
    <mc:Fallback xmlns="">
      <p:transition spd="med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D66A-388F-4D52-BEAF-15D965811D93}" type="datetimeFigureOut">
              <a:rPr lang="zh-TW" altLang="en-US" smtClean="0"/>
              <a:t>2024/1/20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7E-F36D-47F2-8978-30F0F55AB55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162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5000">
        <p14:switch dir="r"/>
      </p:transition>
    </mc:Choice>
    <mc:Fallback xmlns="">
      <p:transition spd="med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D66A-388F-4D52-BEAF-15D965811D93}" type="datetimeFigureOut">
              <a:rPr lang="zh-TW" altLang="en-US" smtClean="0"/>
              <a:t>2024/1/20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7E-F36D-47F2-8978-30F0F55AB55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340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5000">
        <p14:switch dir="r"/>
      </p:transition>
    </mc:Choice>
    <mc:Fallback xmlns="">
      <p:transition spd="med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D66A-388F-4D52-BEAF-15D965811D93}" type="datetimeFigureOut">
              <a:rPr lang="zh-TW" altLang="en-US" smtClean="0"/>
              <a:t>2024/1/20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7E-F36D-47F2-8978-30F0F55AB55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059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5000">
        <p14:switch dir="r"/>
      </p:transition>
    </mc:Choice>
    <mc:Fallback xmlns="">
      <p:transition spd="med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71AD66A-388F-4D52-BEAF-15D965811D93}" type="datetimeFigureOut">
              <a:rPr lang="zh-TW" altLang="en-US" smtClean="0"/>
              <a:t>2024/1/20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0128A7E-F36D-47F2-8978-30F0F55AB55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4674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med" advClick="0" advTm="5000">
        <p14:switch dir="r"/>
      </p:transition>
    </mc:Choice>
    <mc:Fallback xmlns="">
      <p:transition spd="med" advClick="0" advTm="5000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697" y="0"/>
            <a:ext cx="110961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94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5000">
        <p14:switch dir="r"/>
      </p:transition>
    </mc:Choice>
    <mc:Fallback xmlns="">
      <p:transition spd="med" advClick="0" advTm="5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201" y="180623"/>
            <a:ext cx="8696469" cy="657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96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5000">
        <p14:switch dir="r"/>
      </p:transition>
    </mc:Choice>
    <mc:Fallback xmlns="">
      <p:transition spd="med" advClick="0" advTm="5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797" y="677333"/>
            <a:ext cx="10170351" cy="588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51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5000">
        <p14:switch dir="r"/>
      </p:transition>
    </mc:Choice>
    <mc:Fallback xmlns="">
      <p:transition spd="med" advClick="0" advTm="5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2D758EF8-6EC7-4736-AEC7-EADDDA481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下一場演出</a:t>
            </a:r>
            <a:r>
              <a:rPr lang="zh-TW" altLang="en-US" dirty="0"/>
              <a:t>即將</a:t>
            </a:r>
            <a:r>
              <a:rPr lang="zh-TW" altLang="en-US" dirty="0" smtClean="0"/>
              <a:t>開始</a:t>
            </a:r>
            <a:r>
              <a:rPr lang="en-US" altLang="zh-TW" dirty="0" smtClean="0"/>
              <a:t>!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143" y="2139244"/>
            <a:ext cx="8434070" cy="2850445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9C98453C-4516-475D-B24C-83AD97A783E7}"/>
              </a:ext>
            </a:extLst>
          </p:cNvPr>
          <p:cNvSpPr txBox="1"/>
          <p:nvPr/>
        </p:nvSpPr>
        <p:spPr>
          <a:xfrm>
            <a:off x="711200" y="5038805"/>
            <a:ext cx="1076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dirty="0">
                <a:latin typeface="新細明體-ExtB" panose="02020500000000000000" pitchFamily="18" charset="-120"/>
                <a:ea typeface="新細明體-ExtB" panose="02020500000000000000" pitchFamily="18" charset="-120"/>
              </a:rPr>
              <a:t>謝謝您的觀賞</a:t>
            </a:r>
            <a:endParaRPr lang="en-US" altLang="zh-TW" sz="6600" dirty="0">
              <a:latin typeface="新細明體-ExtB" panose="02020500000000000000" pitchFamily="18" charset="-120"/>
              <a:ea typeface="新細明體-ExtB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1075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5000">
        <p14:switch dir="r"/>
      </p:transition>
    </mc:Choice>
    <mc:Fallback xmlns="">
      <p:transition spd="med" advClick="0" advTm="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6492" y="1391417"/>
            <a:ext cx="7506748" cy="421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91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5000">
        <p14:switch dir="r"/>
      </p:transition>
    </mc:Choice>
    <mc:Fallback xmlns="">
      <p:transition spd="med" advClick="0" advTm="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520" y="1199839"/>
            <a:ext cx="8668960" cy="445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67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5000">
        <p14:switch dir="r"/>
      </p:transition>
    </mc:Choice>
    <mc:Fallback xmlns="">
      <p:transition spd="med" advClick="0" advTm="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033" y="1117600"/>
            <a:ext cx="9212014" cy="454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63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5000">
        <p14:switch dir="r"/>
      </p:transition>
    </mc:Choice>
    <mc:Fallback xmlns="">
      <p:transition spd="med" advClick="0" advTm="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466" y="820747"/>
            <a:ext cx="8827911" cy="492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41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5000">
        <p14:switch dir="r"/>
      </p:transition>
    </mc:Choice>
    <mc:Fallback xmlns="">
      <p:transition spd="med" advClick="0" advTm="5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494" y="722488"/>
            <a:ext cx="8996572" cy="505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88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5000">
        <p14:switch dir="r"/>
      </p:transition>
    </mc:Choice>
    <mc:Fallback xmlns="">
      <p:transition spd="med" advClick="0" advTm="5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488" y="846667"/>
            <a:ext cx="9168858" cy="519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1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5000">
        <p14:switch dir="r"/>
      </p:transition>
    </mc:Choice>
    <mc:Fallback xmlns="">
      <p:transition spd="med" advClick="0" advTm="5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159" y="270934"/>
            <a:ext cx="8372625" cy="627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75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5000">
        <p14:switch dir="r"/>
      </p:transition>
    </mc:Choice>
    <mc:Fallback xmlns="">
      <p:transition spd="med" advClick="0" advTm="5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6919" y="620889"/>
            <a:ext cx="7495639" cy="564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20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5000">
        <p14:switch dir="r"/>
      </p:transition>
    </mc:Choice>
    <mc:Fallback xmlns="">
      <p:transition spd="med" advClick="0" advTm="5000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213</TotalTime>
  <Words>10</Words>
  <Application>Microsoft Office PowerPoint</Application>
  <PresentationFormat>寬螢幕</PresentationFormat>
  <Paragraphs>2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9" baseType="lpstr">
      <vt:lpstr>微軟正黑體</vt:lpstr>
      <vt:lpstr>新細明體</vt:lpstr>
      <vt:lpstr>新細明體-ExtB</vt:lpstr>
      <vt:lpstr>Arial</vt:lpstr>
      <vt:lpstr>Calibri</vt:lpstr>
      <vt:lpstr>Garamond</vt:lpstr>
      <vt:lpstr>有機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下一場演出即將開始!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45</cp:revision>
  <dcterms:created xsi:type="dcterms:W3CDTF">2023-12-25T04:38:19Z</dcterms:created>
  <dcterms:modified xsi:type="dcterms:W3CDTF">2024-01-20T09:28:44Z</dcterms:modified>
</cp:coreProperties>
</file>