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4362" y="2458311"/>
            <a:ext cx="9068586" cy="2590800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自然堆肥廚餘利用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en-US" altLang="zh-TW" sz="1000" dirty="0" smtClean="0">
                <a:effectLst/>
              </a:rPr>
              <a:t/>
            </a:r>
            <a:br>
              <a:rPr lang="en-US" altLang="zh-TW" sz="1000" dirty="0" smtClean="0">
                <a:effectLst/>
              </a:rPr>
            </a:br>
            <a:r>
              <a:rPr lang="en-US" altLang="zh-TW" sz="1000" dirty="0">
                <a:effectLst/>
              </a:rPr>
              <a:t/>
            </a:r>
            <a:br>
              <a:rPr lang="en-US" altLang="zh-TW" sz="1000" dirty="0">
                <a:effectLst/>
              </a:rPr>
            </a:br>
            <a:r>
              <a:rPr lang="en-US" altLang="zh-TW" sz="1000" dirty="0" smtClean="0">
                <a:effectLst/>
              </a:rPr>
              <a:t/>
            </a:r>
            <a:br>
              <a:rPr lang="en-US" altLang="zh-TW" sz="1000" dirty="0" smtClean="0">
                <a:effectLst/>
              </a:rPr>
            </a:br>
            <a:r>
              <a:rPr lang="zh-TW" altLang="en-US" sz="5400" dirty="0" smtClean="0">
                <a:effectLst/>
              </a:rPr>
              <a:t>拯救校樹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/>
              <a:t>2023.12.28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864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1210614"/>
            <a:ext cx="5409128" cy="405684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1210614"/>
            <a:ext cx="5409127" cy="405684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62908" y="5615188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採</a:t>
            </a:r>
            <a:r>
              <a:rPr lang="zh-TW" altLang="en-US" dirty="0" smtClean="0"/>
              <a:t>收廚餘的前置動作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準備回填的土及沙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211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78" y="792049"/>
            <a:ext cx="7091966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86" y="721216"/>
            <a:ext cx="7273910" cy="54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8242" r="-530" b="236"/>
          <a:stretch/>
        </p:blipFill>
        <p:spPr>
          <a:xfrm>
            <a:off x="2601532" y="708338"/>
            <a:ext cx="7289443" cy="50024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975798" y="5859886"/>
            <a:ext cx="25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開箱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5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10014" r="-203" b="-270"/>
          <a:stretch/>
        </p:blipFill>
        <p:spPr>
          <a:xfrm>
            <a:off x="4806682" y="785610"/>
            <a:ext cx="6831684" cy="46235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2"/>
          <a:stretch/>
        </p:blipFill>
        <p:spPr>
          <a:xfrm>
            <a:off x="536931" y="785611"/>
            <a:ext cx="4031789" cy="461063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074276" y="5615188"/>
            <a:ext cx="364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採收埋了一個學期的廚餘</a:t>
            </a:r>
          </a:p>
        </p:txBody>
      </p:sp>
    </p:spTree>
    <p:extLst>
      <p:ext uri="{BB962C8B-B14F-4D97-AF65-F5344CB8AC3E}">
        <p14:creationId xmlns:p14="http://schemas.microsoft.com/office/powerpoint/2010/main" val="146515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7"/>
          <a:stretch/>
        </p:blipFill>
        <p:spPr>
          <a:xfrm>
            <a:off x="505538" y="959563"/>
            <a:ext cx="5186925" cy="43916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99" y="959562"/>
            <a:ext cx="5856796" cy="439160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074276" y="5576551"/>
            <a:ext cx="364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比較不同儲坑中的肥土狀況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0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3" t="7499" b="1599"/>
          <a:stretch/>
        </p:blipFill>
        <p:spPr>
          <a:xfrm>
            <a:off x="1339402" y="592428"/>
            <a:ext cx="5035640" cy="504851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/>
          <a:stretch/>
        </p:blipFill>
        <p:spPr>
          <a:xfrm>
            <a:off x="6718789" y="637870"/>
            <a:ext cx="4125221" cy="504646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11483" y="5859887"/>
            <a:ext cx="610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將三個儲坑中的肥土混和、攪拌後，再分裝成三桶備用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03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r="31113"/>
          <a:stretch/>
        </p:blipFill>
        <p:spPr>
          <a:xfrm>
            <a:off x="562689" y="785611"/>
            <a:ext cx="2771891" cy="48553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03" y="785611"/>
            <a:ext cx="3640681" cy="48553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9" r="6143"/>
          <a:stretch/>
        </p:blipFill>
        <p:spPr>
          <a:xfrm>
            <a:off x="3580388" y="785611"/>
            <a:ext cx="4159507" cy="485533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10615" y="5834128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撒上肥土施肥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38671" y="5834128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定期澆水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285667" y="5804213"/>
            <a:ext cx="16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蓋樹葉保濕</a:t>
            </a:r>
          </a:p>
        </p:txBody>
      </p:sp>
    </p:spTree>
    <p:extLst>
      <p:ext uri="{BB962C8B-B14F-4D97-AF65-F5344CB8AC3E}">
        <p14:creationId xmlns:p14="http://schemas.microsoft.com/office/powerpoint/2010/main" val="4105784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18</TotalTime>
  <Words>71</Words>
  <Application>Microsoft Office PowerPoint</Application>
  <PresentationFormat>寬螢幕</PresentationFormat>
  <Paragraphs>10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新細明體</vt:lpstr>
      <vt:lpstr>Arial</vt:lpstr>
      <vt:lpstr>Century Gothic</vt:lpstr>
      <vt:lpstr>肥皂</vt:lpstr>
      <vt:lpstr>自然堆肥廚餘利用    拯救校樹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自然堆肥廚餘利用    拯救校樹</dc:title>
  <dc:creator>TTCT</dc:creator>
  <cp:lastModifiedBy>TTCT</cp:lastModifiedBy>
  <cp:revision>3</cp:revision>
  <dcterms:created xsi:type="dcterms:W3CDTF">2024-01-09T07:08:37Z</dcterms:created>
  <dcterms:modified xsi:type="dcterms:W3CDTF">2024-01-09T07:26:49Z</dcterms:modified>
</cp:coreProperties>
</file>