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64" r:id="rId6"/>
    <p:sldId id="263" r:id="rId7"/>
    <p:sldId id="257" r:id="rId8"/>
    <p:sldId id="262" r:id="rId9"/>
    <p:sldId id="266" r:id="rId10"/>
    <p:sldId id="265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4" y="5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562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24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37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5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80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40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2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8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50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62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40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4DDD1-98F4-4059-AD9D-BE5C87D66C7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BB41-BE38-4918-916A-2B64E00644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01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11808" y="1048512"/>
            <a:ext cx="9144000" cy="4693920"/>
          </a:xfrm>
        </p:spPr>
        <p:txBody>
          <a:bodyPr>
            <a:normAutofit/>
          </a:bodyPr>
          <a:lstStyle/>
          <a:p>
            <a:r>
              <a:rPr lang="zh-TW" altLang="en-US" sz="9600" dirty="0" smtClean="0"/>
              <a:t>校園樹木</a:t>
            </a:r>
            <a:r>
              <a:rPr lang="en-US" altLang="zh-TW" sz="9600" dirty="0" smtClean="0"/>
              <a:t/>
            </a:r>
            <a:br>
              <a:rPr lang="en-US" altLang="zh-TW" sz="9600" dirty="0" smtClean="0"/>
            </a:br>
            <a:r>
              <a:rPr lang="zh-TW" altLang="en-US" sz="6700" dirty="0" smtClean="0"/>
              <a:t>搶救前 </a:t>
            </a:r>
            <a:r>
              <a:rPr lang="en-US" altLang="zh-TW" sz="6700" dirty="0" err="1" smtClean="0"/>
              <a:t>v.s</a:t>
            </a:r>
            <a:r>
              <a:rPr lang="en-US" altLang="zh-TW" sz="6700" dirty="0" smtClean="0"/>
              <a:t>. </a:t>
            </a:r>
            <a:r>
              <a:rPr lang="zh-TW" altLang="en-US" sz="6700" dirty="0" smtClean="0"/>
              <a:t>搶救後</a:t>
            </a:r>
            <a:r>
              <a:rPr lang="en-US" altLang="zh-TW" sz="6700" dirty="0" smtClean="0"/>
              <a:t/>
            </a:r>
            <a:br>
              <a:rPr lang="en-US" altLang="zh-TW" sz="6700" dirty="0" smtClean="0"/>
            </a:br>
            <a:r>
              <a:rPr lang="en-US" altLang="zh-TW" sz="6700" dirty="0" smtClean="0"/>
              <a:t/>
            </a:r>
            <a:br>
              <a:rPr lang="en-US" altLang="zh-TW" sz="6700" dirty="0" smtClean="0"/>
            </a:br>
            <a:r>
              <a:rPr lang="en-US" altLang="zh-TW" sz="2800" dirty="0" smtClean="0"/>
              <a:t>2023.09.21</a:t>
            </a:r>
            <a:endParaRPr lang="zh-TW" altLang="en-US" sz="6700" dirty="0"/>
          </a:p>
        </p:txBody>
      </p:sp>
    </p:spTree>
    <p:extLst>
      <p:ext uri="{BB962C8B-B14F-4D97-AF65-F5344CB8AC3E}">
        <p14:creationId xmlns:p14="http://schemas.microsoft.com/office/powerpoint/2010/main" val="38316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75208" y="0"/>
            <a:ext cx="11683014" cy="6858000"/>
            <a:chOff x="1638594" y="1077345"/>
            <a:chExt cx="9048109" cy="560282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9"/>
            <a:stretch/>
          </p:blipFill>
          <p:spPr>
            <a:xfrm>
              <a:off x="4977698" y="2725445"/>
              <a:ext cx="5709005" cy="3954724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5"/>
            <a:stretch/>
          </p:blipFill>
          <p:spPr>
            <a:xfrm>
              <a:off x="1638594" y="2734322"/>
              <a:ext cx="3366636" cy="393685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9" t="40533" b="34644"/>
            <a:stretch/>
          </p:blipFill>
          <p:spPr>
            <a:xfrm>
              <a:off x="1652431" y="1077345"/>
              <a:ext cx="9034272" cy="1647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1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" y="1201849"/>
            <a:ext cx="5925877" cy="444340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76" y="1201849"/>
            <a:ext cx="5925877" cy="44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80" y="733265"/>
            <a:ext cx="4321971" cy="576392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37" y="733265"/>
            <a:ext cx="4324754" cy="57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34" y="401001"/>
            <a:ext cx="4309515" cy="57473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35" y="401001"/>
            <a:ext cx="4374004" cy="58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2" y="2195301"/>
            <a:ext cx="5481513" cy="411020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46" y="516772"/>
            <a:ext cx="5577078" cy="41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1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0" y="292643"/>
            <a:ext cx="5515819" cy="41359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05" y="1907632"/>
            <a:ext cx="6150819" cy="461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76" y="505018"/>
            <a:ext cx="4516485" cy="60233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46" y="505018"/>
            <a:ext cx="4537312" cy="60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2" y="1024128"/>
            <a:ext cx="6585163" cy="49377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99" y="274414"/>
            <a:ext cx="4588363" cy="61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6" y="195072"/>
            <a:ext cx="8537224" cy="64029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93" y="427878"/>
            <a:ext cx="4451975" cy="59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6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</Words>
  <Application>Microsoft Office PowerPoint</Application>
  <PresentationFormat>寬螢幕</PresentationFormat>
  <Paragraphs>1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新細明體</vt:lpstr>
      <vt:lpstr>Arial</vt:lpstr>
      <vt:lpstr>Calibri</vt:lpstr>
      <vt:lpstr>Calibri Light</vt:lpstr>
      <vt:lpstr>Office 佈景主題</vt:lpstr>
      <vt:lpstr>校園樹木 搶救前 v.s. 搶救後  2023.09.21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搶救前/搶救後</dc:title>
  <dc:creator>TTCT</dc:creator>
  <cp:lastModifiedBy>TTCT</cp:lastModifiedBy>
  <cp:revision>9</cp:revision>
  <dcterms:created xsi:type="dcterms:W3CDTF">2023-09-20T04:03:39Z</dcterms:created>
  <dcterms:modified xsi:type="dcterms:W3CDTF">2024-01-09T06:48:13Z</dcterms:modified>
</cp:coreProperties>
</file>