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68" r:id="rId3"/>
    <p:sldId id="262" r:id="rId4"/>
    <p:sldId id="269" r:id="rId5"/>
    <p:sldId id="263" r:id="rId6"/>
    <p:sldId id="270" r:id="rId7"/>
    <p:sldId id="266" r:id="rId8"/>
    <p:sldId id="271" r:id="rId9"/>
    <p:sldId id="265" r:id="rId10"/>
    <p:sldId id="272" r:id="rId11"/>
    <p:sldId id="273" r:id="rId12"/>
    <p:sldId id="267" r:id="rId13"/>
    <p:sldId id="264" r:id="rId14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FF00FF"/>
    <a:srgbClr val="F8C508"/>
    <a:srgbClr val="FCE79C"/>
    <a:srgbClr val="E0B8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60A0E3-2FBE-40D4-BC4C-5D4B64AEE215}" v="68" dt="2022-12-20T09:29:07.303"/>
  </p1510:revLst>
</p1510:revInfo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94689" autoAdjust="0"/>
  </p:normalViewPr>
  <p:slideViewPr>
    <p:cSldViewPr snapToGrid="0">
      <p:cViewPr varScale="1">
        <p:scale>
          <a:sx n="63" d="100"/>
          <a:sy n="63" d="100"/>
        </p:scale>
        <p:origin x="60" y="1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104" d="100"/>
          <a:sy n="104" d="100"/>
        </p:scale>
        <p:origin x="538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孟瑾 吳" userId="614ebbd25f671798" providerId="LiveId" clId="{F360A0E3-2FBE-40D4-BC4C-5D4B64AEE215}"/>
    <pc:docChg chg="undo custSel addSld delSld modSld sldOrd">
      <pc:chgData name="孟瑾 吳" userId="614ebbd25f671798" providerId="LiveId" clId="{F360A0E3-2FBE-40D4-BC4C-5D4B64AEE215}" dt="2022-12-20T09:29:52.656" v="1688" actId="2696"/>
      <pc:docMkLst>
        <pc:docMk/>
      </pc:docMkLst>
      <pc:sldChg chg="addSp delSp modSp mod">
        <pc:chgData name="孟瑾 吳" userId="614ebbd25f671798" providerId="LiveId" clId="{F360A0E3-2FBE-40D4-BC4C-5D4B64AEE215}" dt="2022-12-20T09:29:44.610" v="1687" actId="478"/>
        <pc:sldMkLst>
          <pc:docMk/>
          <pc:sldMk cId="3997746915" sldId="256"/>
        </pc:sldMkLst>
        <pc:picChg chg="add del mod">
          <ac:chgData name="孟瑾 吳" userId="614ebbd25f671798" providerId="LiveId" clId="{F360A0E3-2FBE-40D4-BC4C-5D4B64AEE215}" dt="2022-12-20T09:28:43.818" v="1678" actId="478"/>
          <ac:picMkLst>
            <pc:docMk/>
            <pc:sldMk cId="3997746915" sldId="256"/>
            <ac:picMk id="4" creationId="{98631E5B-6CD5-B41F-E1B5-4358670200B1}"/>
          </ac:picMkLst>
        </pc:picChg>
        <pc:picChg chg="add del mod">
          <ac:chgData name="孟瑾 吳" userId="614ebbd25f671798" providerId="LiveId" clId="{F360A0E3-2FBE-40D4-BC4C-5D4B64AEE215}" dt="2022-12-20T09:29:44.610" v="1687" actId="478"/>
          <ac:picMkLst>
            <pc:docMk/>
            <pc:sldMk cId="3997746915" sldId="256"/>
            <ac:picMk id="6" creationId="{CB082506-F8F1-2054-1AA8-CFCDEA983F50}"/>
          </ac:picMkLst>
        </pc:picChg>
      </pc:sldChg>
      <pc:sldChg chg="delSp del mod">
        <pc:chgData name="孟瑾 吳" userId="614ebbd25f671798" providerId="LiveId" clId="{F360A0E3-2FBE-40D4-BC4C-5D4B64AEE215}" dt="2022-12-20T09:29:52.656" v="1688" actId="2696"/>
        <pc:sldMkLst>
          <pc:docMk/>
          <pc:sldMk cId="2439947281" sldId="257"/>
        </pc:sldMkLst>
        <pc:spChg chg="del">
          <ac:chgData name="孟瑾 吳" userId="614ebbd25f671798" providerId="LiveId" clId="{F360A0E3-2FBE-40D4-BC4C-5D4B64AEE215}" dt="2022-12-20T09:17:24.553" v="1648" actId="478"/>
          <ac:spMkLst>
            <pc:docMk/>
            <pc:sldMk cId="2439947281" sldId="257"/>
            <ac:spMk id="8" creationId="{0616C4DF-BD76-4DFD-9788-A65985F05CA6}"/>
          </ac:spMkLst>
        </pc:spChg>
      </pc:sldChg>
      <pc:sldChg chg="addSp delSp modSp mod delAnim modAnim">
        <pc:chgData name="孟瑾 吳" userId="614ebbd25f671798" providerId="LiveId" clId="{F360A0E3-2FBE-40D4-BC4C-5D4B64AEE215}" dt="2022-12-20T09:17:12.526" v="1647" actId="14100"/>
        <pc:sldMkLst>
          <pc:docMk/>
          <pc:sldMk cId="2532577142" sldId="262"/>
        </pc:sldMkLst>
        <pc:spChg chg="del">
          <ac:chgData name="孟瑾 吳" userId="614ebbd25f671798" providerId="LiveId" clId="{F360A0E3-2FBE-40D4-BC4C-5D4B64AEE215}" dt="2022-12-20T08:57:04.487" v="1554" actId="478"/>
          <ac:spMkLst>
            <pc:docMk/>
            <pc:sldMk cId="2532577142" sldId="262"/>
            <ac:spMk id="2" creationId="{A39B2A57-9893-4BCD-AA1A-122310BC6253}"/>
          </ac:spMkLst>
        </pc:spChg>
        <pc:spChg chg="del mod">
          <ac:chgData name="孟瑾 吳" userId="614ebbd25f671798" providerId="LiveId" clId="{F360A0E3-2FBE-40D4-BC4C-5D4B64AEE215}" dt="2022-12-20T09:09:05.531" v="1600" actId="21"/>
          <ac:spMkLst>
            <pc:docMk/>
            <pc:sldMk cId="2532577142" sldId="262"/>
            <ac:spMk id="5" creationId="{AFCA1C1A-BC0A-4E81-82F8-5ACE20F863F6}"/>
          </ac:spMkLst>
        </pc:spChg>
        <pc:spChg chg="add del mod">
          <ac:chgData name="孟瑾 吳" userId="614ebbd25f671798" providerId="LiveId" clId="{F360A0E3-2FBE-40D4-BC4C-5D4B64AEE215}" dt="2022-12-20T09:09:13.167" v="1604" actId="478"/>
          <ac:spMkLst>
            <pc:docMk/>
            <pc:sldMk cId="2532577142" sldId="262"/>
            <ac:spMk id="8" creationId="{D921819A-9742-4B05-8264-B09EC390C6B7}"/>
          </ac:spMkLst>
        </pc:spChg>
        <pc:spChg chg="add del mod">
          <ac:chgData name="孟瑾 吳" userId="614ebbd25f671798" providerId="LiveId" clId="{F360A0E3-2FBE-40D4-BC4C-5D4B64AEE215}" dt="2022-12-20T09:04:52.785" v="1562" actId="478"/>
          <ac:spMkLst>
            <pc:docMk/>
            <pc:sldMk cId="2532577142" sldId="262"/>
            <ac:spMk id="11" creationId="{C9651318-D5A4-4DD7-0707-A44221E3B4B9}"/>
          </ac:spMkLst>
        </pc:spChg>
        <pc:spChg chg="mod">
          <ac:chgData name="孟瑾 吳" userId="614ebbd25f671798" providerId="LiveId" clId="{F360A0E3-2FBE-40D4-BC4C-5D4B64AEE215}" dt="2022-12-20T09:06:04.689" v="1568" actId="1076"/>
          <ac:spMkLst>
            <pc:docMk/>
            <pc:sldMk cId="2532577142" sldId="262"/>
            <ac:spMk id="14" creationId="{61F3F64D-F61C-73F8-EDA2-6984510F77BD}"/>
          </ac:spMkLst>
        </pc:spChg>
        <pc:spChg chg="add del mod">
          <ac:chgData name="孟瑾 吳" userId="614ebbd25f671798" providerId="LiveId" clId="{F360A0E3-2FBE-40D4-BC4C-5D4B64AEE215}" dt="2022-12-20T09:09:17.467" v="1605" actId="478"/>
          <ac:spMkLst>
            <pc:docMk/>
            <pc:sldMk cId="2532577142" sldId="262"/>
            <ac:spMk id="20" creationId="{9E5B36EF-6BBD-9D78-5C67-03775EBEBE56}"/>
          </ac:spMkLst>
        </pc:spChg>
        <pc:spChg chg="add mod">
          <ac:chgData name="孟瑾 吳" userId="614ebbd25f671798" providerId="LiveId" clId="{F360A0E3-2FBE-40D4-BC4C-5D4B64AEE215}" dt="2022-12-20T09:17:12.526" v="1647" actId="14100"/>
          <ac:spMkLst>
            <pc:docMk/>
            <pc:sldMk cId="2532577142" sldId="262"/>
            <ac:spMk id="21" creationId="{BE382A60-79E0-764F-9929-48686F9C7B58}"/>
          </ac:spMkLst>
        </pc:spChg>
        <pc:picChg chg="add del mod">
          <ac:chgData name="孟瑾 吳" userId="614ebbd25f671798" providerId="LiveId" clId="{F360A0E3-2FBE-40D4-BC4C-5D4B64AEE215}" dt="2022-12-20T09:04:25.093" v="1560" actId="478"/>
          <ac:picMkLst>
            <pc:docMk/>
            <pc:sldMk cId="2532577142" sldId="262"/>
            <ac:picMk id="4" creationId="{B9BCAE2A-A7F1-8DF1-B71E-3224B97F2F0E}"/>
          </ac:picMkLst>
        </pc:picChg>
        <pc:picChg chg="add mod">
          <ac:chgData name="孟瑾 吳" userId="614ebbd25f671798" providerId="LiveId" clId="{F360A0E3-2FBE-40D4-BC4C-5D4B64AEE215}" dt="2022-12-20T03:12:59.116" v="145" actId="14100"/>
          <ac:picMkLst>
            <pc:docMk/>
            <pc:sldMk cId="2532577142" sldId="262"/>
            <ac:picMk id="7" creationId="{BB389017-1D78-EBA1-3F0F-EE33F5FB71B3}"/>
          </ac:picMkLst>
        </pc:picChg>
        <pc:picChg chg="add mod">
          <ac:chgData name="孟瑾 吳" userId="614ebbd25f671798" providerId="LiveId" clId="{F360A0E3-2FBE-40D4-BC4C-5D4B64AEE215}" dt="2022-12-20T09:06:06.179" v="1569" actId="1076"/>
          <ac:picMkLst>
            <pc:docMk/>
            <pc:sldMk cId="2532577142" sldId="262"/>
            <ac:picMk id="9" creationId="{4BF5363A-75CE-8211-5907-817B47B0D436}"/>
          </ac:picMkLst>
        </pc:picChg>
        <pc:picChg chg="del mod">
          <ac:chgData name="孟瑾 吳" userId="614ebbd25f671798" providerId="LiveId" clId="{F360A0E3-2FBE-40D4-BC4C-5D4B64AEE215}" dt="2022-12-20T09:04:30.115" v="1561" actId="478"/>
          <ac:picMkLst>
            <pc:docMk/>
            <pc:sldMk cId="2532577142" sldId="262"/>
            <ac:picMk id="12" creationId="{32782801-3889-5AAA-EDC0-D881B30D6688}"/>
          </ac:picMkLst>
        </pc:picChg>
        <pc:picChg chg="add del mod">
          <ac:chgData name="孟瑾 吳" userId="614ebbd25f671798" providerId="LiveId" clId="{F360A0E3-2FBE-40D4-BC4C-5D4B64AEE215}" dt="2022-12-20T09:07:27.220" v="1579" actId="21"/>
          <ac:picMkLst>
            <pc:docMk/>
            <pc:sldMk cId="2532577142" sldId="262"/>
            <ac:picMk id="13" creationId="{23FCE718-AF99-EAA4-4E3F-3C9623AC5F02}"/>
          </ac:picMkLst>
        </pc:picChg>
        <pc:picChg chg="mod">
          <ac:chgData name="孟瑾 吳" userId="614ebbd25f671798" providerId="LiveId" clId="{F360A0E3-2FBE-40D4-BC4C-5D4B64AEE215}" dt="2022-12-20T09:05:58.080" v="1567" actId="1076"/>
          <ac:picMkLst>
            <pc:docMk/>
            <pc:sldMk cId="2532577142" sldId="262"/>
            <ac:picMk id="16" creationId="{1A831A61-2CD9-262E-024D-6C1D13717D63}"/>
          </ac:picMkLst>
        </pc:picChg>
        <pc:picChg chg="add mod">
          <ac:chgData name="孟瑾 吳" userId="614ebbd25f671798" providerId="LiveId" clId="{F360A0E3-2FBE-40D4-BC4C-5D4B64AEE215}" dt="2022-12-20T09:08:15.017" v="1584" actId="14100"/>
          <ac:picMkLst>
            <pc:docMk/>
            <pc:sldMk cId="2532577142" sldId="262"/>
            <ac:picMk id="17" creationId="{8994BFC8-115B-E308-D14B-62C003635734}"/>
          </ac:picMkLst>
        </pc:picChg>
        <pc:picChg chg="add mod">
          <ac:chgData name="孟瑾 吳" userId="614ebbd25f671798" providerId="LiveId" clId="{F360A0E3-2FBE-40D4-BC4C-5D4B64AEE215}" dt="2022-12-20T09:08:47.297" v="1594" actId="1076"/>
          <ac:picMkLst>
            <pc:docMk/>
            <pc:sldMk cId="2532577142" sldId="262"/>
            <ac:picMk id="18" creationId="{2DB73AA3-C54E-6AA4-54C7-07F0939A563C}"/>
          </ac:picMkLst>
        </pc:picChg>
      </pc:sldChg>
      <pc:sldChg chg="addSp delSp modSp mod ord">
        <pc:chgData name="孟瑾 吳" userId="614ebbd25f671798" providerId="LiveId" clId="{F360A0E3-2FBE-40D4-BC4C-5D4B64AEE215}" dt="2022-12-20T03:35:40.207" v="626" actId="1076"/>
        <pc:sldMkLst>
          <pc:docMk/>
          <pc:sldMk cId="4138966289" sldId="263"/>
        </pc:sldMkLst>
        <pc:spChg chg="del">
          <ac:chgData name="孟瑾 吳" userId="614ebbd25f671798" providerId="LiveId" clId="{F360A0E3-2FBE-40D4-BC4C-5D4B64AEE215}" dt="2022-12-20T03:24:17.497" v="256" actId="478"/>
          <ac:spMkLst>
            <pc:docMk/>
            <pc:sldMk cId="4138966289" sldId="263"/>
            <ac:spMk id="2" creationId="{F845AB00-1C5C-4EB0-B93F-C03AB7A9BC6F}"/>
          </ac:spMkLst>
        </pc:spChg>
        <pc:spChg chg="del">
          <ac:chgData name="孟瑾 吳" userId="614ebbd25f671798" providerId="LiveId" clId="{F360A0E3-2FBE-40D4-BC4C-5D4B64AEE215}" dt="2022-12-20T03:18:21.987" v="178" actId="478"/>
          <ac:spMkLst>
            <pc:docMk/>
            <pc:sldMk cId="4138966289" sldId="263"/>
            <ac:spMk id="3" creationId="{E6ED2A0C-51B7-4C46-8FCB-2E66B0949EA3}"/>
          </ac:spMkLst>
        </pc:spChg>
        <pc:spChg chg="del">
          <ac:chgData name="孟瑾 吳" userId="614ebbd25f671798" providerId="LiveId" clId="{F360A0E3-2FBE-40D4-BC4C-5D4B64AEE215}" dt="2022-12-20T03:18:18.420" v="177" actId="478"/>
          <ac:spMkLst>
            <pc:docMk/>
            <pc:sldMk cId="4138966289" sldId="263"/>
            <ac:spMk id="5" creationId="{7401E5EB-604A-42B4-B9BC-979A2E90F535}"/>
          </ac:spMkLst>
        </pc:spChg>
        <pc:spChg chg="add mod">
          <ac:chgData name="孟瑾 吳" userId="614ebbd25f671798" providerId="LiveId" clId="{F360A0E3-2FBE-40D4-BC4C-5D4B64AEE215}" dt="2022-12-20T03:30:26.397" v="434" actId="1076"/>
          <ac:spMkLst>
            <pc:docMk/>
            <pc:sldMk cId="4138966289" sldId="263"/>
            <ac:spMk id="8" creationId="{6755B217-BDE9-3418-1CC4-DD796A5ACA88}"/>
          </ac:spMkLst>
        </pc:spChg>
        <pc:spChg chg="add mod">
          <ac:chgData name="孟瑾 吳" userId="614ebbd25f671798" providerId="LiveId" clId="{F360A0E3-2FBE-40D4-BC4C-5D4B64AEE215}" dt="2022-12-20T03:31:11.887" v="446" actId="1076"/>
          <ac:spMkLst>
            <pc:docMk/>
            <pc:sldMk cId="4138966289" sldId="263"/>
            <ac:spMk id="10" creationId="{21D63D34-75D0-75EA-4E9B-EA62D75A20B4}"/>
          </ac:spMkLst>
        </pc:spChg>
        <pc:spChg chg="add mod">
          <ac:chgData name="孟瑾 吳" userId="614ebbd25f671798" providerId="LiveId" clId="{F360A0E3-2FBE-40D4-BC4C-5D4B64AEE215}" dt="2022-12-20T03:33:48.496" v="524" actId="20577"/>
          <ac:spMkLst>
            <pc:docMk/>
            <pc:sldMk cId="4138966289" sldId="263"/>
            <ac:spMk id="15" creationId="{B9204382-1506-1E06-03D3-0572F9306EE2}"/>
          </ac:spMkLst>
        </pc:spChg>
        <pc:spChg chg="add del mod">
          <ac:chgData name="孟瑾 吳" userId="614ebbd25f671798" providerId="LiveId" clId="{F360A0E3-2FBE-40D4-BC4C-5D4B64AEE215}" dt="2022-12-20T03:33:27.688" v="504"/>
          <ac:spMkLst>
            <pc:docMk/>
            <pc:sldMk cId="4138966289" sldId="263"/>
            <ac:spMk id="16" creationId="{47914D7B-E087-5CD7-3525-AFFB6A910826}"/>
          </ac:spMkLst>
        </pc:spChg>
        <pc:spChg chg="add mod">
          <ac:chgData name="孟瑾 吳" userId="614ebbd25f671798" providerId="LiveId" clId="{F360A0E3-2FBE-40D4-BC4C-5D4B64AEE215}" dt="2022-12-20T03:35:40.207" v="626" actId="1076"/>
          <ac:spMkLst>
            <pc:docMk/>
            <pc:sldMk cId="4138966289" sldId="263"/>
            <ac:spMk id="17" creationId="{0C572098-8339-B466-67CA-A67E6BA613BF}"/>
          </ac:spMkLst>
        </pc:spChg>
        <pc:picChg chg="add mod">
          <ac:chgData name="孟瑾 吳" userId="614ebbd25f671798" providerId="LiveId" clId="{F360A0E3-2FBE-40D4-BC4C-5D4B64AEE215}" dt="2022-12-20T03:35:36.547" v="624" actId="1076"/>
          <ac:picMkLst>
            <pc:docMk/>
            <pc:sldMk cId="4138966289" sldId="263"/>
            <ac:picMk id="7" creationId="{FDBBD5BD-5E7F-C147-C6D8-3966831DB077}"/>
          </ac:picMkLst>
        </pc:picChg>
        <pc:picChg chg="add mod">
          <ac:chgData name="孟瑾 吳" userId="614ebbd25f671798" providerId="LiveId" clId="{F360A0E3-2FBE-40D4-BC4C-5D4B64AEE215}" dt="2022-12-20T03:35:37.888" v="625" actId="1076"/>
          <ac:picMkLst>
            <pc:docMk/>
            <pc:sldMk cId="4138966289" sldId="263"/>
            <ac:picMk id="12" creationId="{4C8F87F4-035D-1D4C-3669-DBB8ED0D3AFD}"/>
          </ac:picMkLst>
        </pc:picChg>
        <pc:picChg chg="add mod">
          <ac:chgData name="孟瑾 吳" userId="614ebbd25f671798" providerId="LiveId" clId="{F360A0E3-2FBE-40D4-BC4C-5D4B64AEE215}" dt="2022-12-20T03:31:28.007" v="456" actId="1076"/>
          <ac:picMkLst>
            <pc:docMk/>
            <pc:sldMk cId="4138966289" sldId="263"/>
            <ac:picMk id="14" creationId="{8FF3CA9A-C94B-09C1-58C9-042193E09443}"/>
          </ac:picMkLst>
        </pc:picChg>
      </pc:sldChg>
      <pc:sldChg chg="addSp delSp modSp mod ord">
        <pc:chgData name="孟瑾 吳" userId="614ebbd25f671798" providerId="LiveId" clId="{F360A0E3-2FBE-40D4-BC4C-5D4B64AEE215}" dt="2022-12-20T09:15:00.363" v="1642" actId="1076"/>
        <pc:sldMkLst>
          <pc:docMk/>
          <pc:sldMk cId="1923331524" sldId="264"/>
        </pc:sldMkLst>
        <pc:spChg chg="mod">
          <ac:chgData name="孟瑾 吳" userId="614ebbd25f671798" providerId="LiveId" clId="{F360A0E3-2FBE-40D4-BC4C-5D4B64AEE215}" dt="2022-12-20T09:14:51.426" v="1640" actId="1076"/>
          <ac:spMkLst>
            <pc:docMk/>
            <pc:sldMk cId="1923331524" sldId="264"/>
            <ac:spMk id="2" creationId="{434AA4C6-BA7F-40BC-AD51-EFDDDBEA5A84}"/>
          </ac:spMkLst>
        </pc:spChg>
        <pc:spChg chg="mod">
          <ac:chgData name="孟瑾 吳" userId="614ebbd25f671798" providerId="LiveId" clId="{F360A0E3-2FBE-40D4-BC4C-5D4B64AEE215}" dt="2022-12-20T09:11:06.358" v="1626" actId="948"/>
          <ac:spMkLst>
            <pc:docMk/>
            <pc:sldMk cId="1923331524" sldId="264"/>
            <ac:spMk id="4" creationId="{F155FC3B-DD33-4B9A-A5EB-A2301786CE4E}"/>
          </ac:spMkLst>
        </pc:spChg>
        <pc:spChg chg="add del mod">
          <ac:chgData name="孟瑾 吳" userId="614ebbd25f671798" providerId="LiveId" clId="{F360A0E3-2FBE-40D4-BC4C-5D4B64AEE215}" dt="2022-12-20T03:16:17.197" v="153" actId="931"/>
          <ac:spMkLst>
            <pc:docMk/>
            <pc:sldMk cId="1923331524" sldId="264"/>
            <ac:spMk id="5" creationId="{597282DB-550E-2393-1EF2-16219D85C692}"/>
          </ac:spMkLst>
        </pc:spChg>
        <pc:spChg chg="add del mod">
          <ac:chgData name="孟瑾 吳" userId="614ebbd25f671798" providerId="LiveId" clId="{F360A0E3-2FBE-40D4-BC4C-5D4B64AEE215}" dt="2022-12-20T03:16:30.064" v="155" actId="931"/>
          <ac:spMkLst>
            <pc:docMk/>
            <pc:sldMk cId="1923331524" sldId="264"/>
            <ac:spMk id="10" creationId="{300DC9FD-C34A-6139-09EB-4A96A3E05EFC}"/>
          </ac:spMkLst>
        </pc:spChg>
        <pc:spChg chg="add del mod">
          <ac:chgData name="孟瑾 吳" userId="614ebbd25f671798" providerId="LiveId" clId="{F360A0E3-2FBE-40D4-BC4C-5D4B64AEE215}" dt="2022-12-20T03:17:32.836" v="168" actId="478"/>
          <ac:spMkLst>
            <pc:docMk/>
            <pc:sldMk cId="1923331524" sldId="264"/>
            <ac:spMk id="14" creationId="{FFE86A95-A99D-3019-C0A9-AF251CDFD180}"/>
          </ac:spMkLst>
        </pc:spChg>
        <pc:spChg chg="add mod">
          <ac:chgData name="孟瑾 吳" userId="614ebbd25f671798" providerId="LiveId" clId="{F360A0E3-2FBE-40D4-BC4C-5D4B64AEE215}" dt="2022-12-20T03:49:49.198" v="1106" actId="1076"/>
          <ac:spMkLst>
            <pc:docMk/>
            <pc:sldMk cId="1923331524" sldId="264"/>
            <ac:spMk id="20" creationId="{000F6C11-4017-220C-5CCA-265E508B6004}"/>
          </ac:spMkLst>
        </pc:spChg>
        <pc:picChg chg="add del mod">
          <ac:chgData name="孟瑾 吳" userId="614ebbd25f671798" providerId="LiveId" clId="{F360A0E3-2FBE-40D4-BC4C-5D4B64AEE215}" dt="2022-12-20T09:13:07.687" v="1634" actId="478"/>
          <ac:picMkLst>
            <pc:docMk/>
            <pc:sldMk cId="1923331524" sldId="264"/>
            <ac:picMk id="5" creationId="{6C11963F-4137-FE78-5477-ACF7C221654A}"/>
          </ac:picMkLst>
        </pc:picChg>
        <pc:picChg chg="del">
          <ac:chgData name="孟瑾 吳" userId="614ebbd25f671798" providerId="LiveId" clId="{F360A0E3-2FBE-40D4-BC4C-5D4B64AEE215}" dt="2022-12-20T03:16:07.261" v="152" actId="478"/>
          <ac:picMkLst>
            <pc:docMk/>
            <pc:sldMk cId="1923331524" sldId="264"/>
            <ac:picMk id="7" creationId="{10962572-14B4-44BB-89AB-9ADA56D6B408}"/>
          </ac:picMkLst>
        </pc:picChg>
        <pc:picChg chg="add mod">
          <ac:chgData name="孟瑾 吳" userId="614ebbd25f671798" providerId="LiveId" clId="{F360A0E3-2FBE-40D4-BC4C-5D4B64AEE215}" dt="2022-12-20T09:15:00.363" v="1642" actId="1076"/>
          <ac:picMkLst>
            <pc:docMk/>
            <pc:sldMk cId="1923331524" sldId="264"/>
            <ac:picMk id="7" creationId="{60F210DB-1FD9-84E5-470A-37ED3A91464D}"/>
          </ac:picMkLst>
        </pc:picChg>
        <pc:picChg chg="add del mod">
          <ac:chgData name="孟瑾 吳" userId="614ebbd25f671798" providerId="LiveId" clId="{F360A0E3-2FBE-40D4-BC4C-5D4B64AEE215}" dt="2022-12-20T03:16:18.517" v="154" actId="478"/>
          <ac:picMkLst>
            <pc:docMk/>
            <pc:sldMk cId="1923331524" sldId="264"/>
            <ac:picMk id="8" creationId="{901636CB-9892-44FF-BA01-65CAB54B67B0}"/>
          </ac:picMkLst>
        </pc:picChg>
        <pc:picChg chg="add del mod">
          <ac:chgData name="孟瑾 吳" userId="614ebbd25f671798" providerId="LiveId" clId="{F360A0E3-2FBE-40D4-BC4C-5D4B64AEE215}" dt="2022-12-20T03:16:48.996" v="160" actId="478"/>
          <ac:picMkLst>
            <pc:docMk/>
            <pc:sldMk cId="1923331524" sldId="264"/>
            <ac:picMk id="12" creationId="{8B8E74F9-426C-B72B-4C7A-54ED4E080039}"/>
          </ac:picMkLst>
        </pc:picChg>
        <pc:picChg chg="add del mod">
          <ac:chgData name="孟瑾 吳" userId="614ebbd25f671798" providerId="LiveId" clId="{F360A0E3-2FBE-40D4-BC4C-5D4B64AEE215}" dt="2022-12-20T03:17:26.281" v="166" actId="931"/>
          <ac:picMkLst>
            <pc:docMk/>
            <pc:sldMk cId="1923331524" sldId="264"/>
            <ac:picMk id="16" creationId="{D71C2D03-F2A2-CF8E-19AC-81078B25DC3E}"/>
          </ac:picMkLst>
        </pc:picChg>
        <pc:picChg chg="add del mod">
          <ac:chgData name="孟瑾 吳" userId="614ebbd25f671798" providerId="LiveId" clId="{F360A0E3-2FBE-40D4-BC4C-5D4B64AEE215}" dt="2022-12-20T03:18:00.596" v="173" actId="478"/>
          <ac:picMkLst>
            <pc:docMk/>
            <pc:sldMk cId="1923331524" sldId="264"/>
            <ac:picMk id="18" creationId="{620AC9D6-011B-CA8F-E922-79171F784CD6}"/>
          </ac:picMkLst>
        </pc:picChg>
      </pc:sldChg>
      <pc:sldChg chg="addSp delSp modSp mod ord">
        <pc:chgData name="孟瑾 吳" userId="614ebbd25f671798" providerId="LiveId" clId="{F360A0E3-2FBE-40D4-BC4C-5D4B64AEE215}" dt="2022-12-20T04:03:34.591" v="1317"/>
        <pc:sldMkLst>
          <pc:docMk/>
          <pc:sldMk cId="59582380" sldId="265"/>
        </pc:sldMkLst>
        <pc:spChg chg="mod">
          <ac:chgData name="孟瑾 吳" userId="614ebbd25f671798" providerId="LiveId" clId="{F360A0E3-2FBE-40D4-BC4C-5D4B64AEE215}" dt="2022-12-20T03:46:48.167" v="947" actId="20577"/>
          <ac:spMkLst>
            <pc:docMk/>
            <pc:sldMk cId="59582380" sldId="265"/>
            <ac:spMk id="4" creationId="{E98DCA46-603B-4178-8707-30E192CE6B8D}"/>
          </ac:spMkLst>
        </pc:spChg>
        <pc:spChg chg="del mod">
          <ac:chgData name="孟瑾 吳" userId="614ebbd25f671798" providerId="LiveId" clId="{F360A0E3-2FBE-40D4-BC4C-5D4B64AEE215}" dt="2022-12-20T03:45:45.797" v="820" actId="478"/>
          <ac:spMkLst>
            <pc:docMk/>
            <pc:sldMk cId="59582380" sldId="265"/>
            <ac:spMk id="7" creationId="{AE495B20-FF2C-4679-89D6-BE7A90DA9F73}"/>
          </ac:spMkLst>
        </pc:spChg>
        <pc:picChg chg="add mod">
          <ac:chgData name="孟瑾 吳" userId="614ebbd25f671798" providerId="LiveId" clId="{F360A0E3-2FBE-40D4-BC4C-5D4B64AEE215}" dt="2022-12-20T03:59:23.484" v="1295" actId="1076"/>
          <ac:picMkLst>
            <pc:docMk/>
            <pc:sldMk cId="59582380" sldId="265"/>
            <ac:picMk id="5" creationId="{C758EDA4-0B8F-29ED-5686-E9C90AFE6A8C}"/>
          </ac:picMkLst>
        </pc:picChg>
        <pc:picChg chg="add mod">
          <ac:chgData name="孟瑾 吳" userId="614ebbd25f671798" providerId="LiveId" clId="{F360A0E3-2FBE-40D4-BC4C-5D4B64AEE215}" dt="2022-12-20T04:02:32.379" v="1307" actId="1076"/>
          <ac:picMkLst>
            <pc:docMk/>
            <pc:sldMk cId="59582380" sldId="265"/>
            <ac:picMk id="7" creationId="{EA6C8170-F254-2179-FE65-B16CABD1B37F}"/>
          </ac:picMkLst>
        </pc:picChg>
        <pc:picChg chg="add mod">
          <ac:chgData name="孟瑾 吳" userId="614ebbd25f671798" providerId="LiveId" clId="{F360A0E3-2FBE-40D4-BC4C-5D4B64AEE215}" dt="2022-12-20T04:03:07.488" v="1313" actId="14100"/>
          <ac:picMkLst>
            <pc:docMk/>
            <pc:sldMk cId="59582380" sldId="265"/>
            <ac:picMk id="9" creationId="{2EECC704-8ED8-70F2-FEB6-5019B93ADEDB}"/>
          </ac:picMkLst>
        </pc:picChg>
        <pc:picChg chg="add del mod">
          <ac:chgData name="孟瑾 吳" userId="614ebbd25f671798" providerId="LiveId" clId="{F360A0E3-2FBE-40D4-BC4C-5D4B64AEE215}" dt="2022-12-20T03:59:43.481" v="1297" actId="478"/>
          <ac:picMkLst>
            <pc:docMk/>
            <pc:sldMk cId="59582380" sldId="265"/>
            <ac:picMk id="11" creationId="{69765521-4160-FE06-5882-9231E872DA52}"/>
          </ac:picMkLst>
        </pc:picChg>
        <pc:picChg chg="add mod">
          <ac:chgData name="孟瑾 吳" userId="614ebbd25f671798" providerId="LiveId" clId="{F360A0E3-2FBE-40D4-BC4C-5D4B64AEE215}" dt="2022-12-20T04:02:18.750" v="1301" actId="1076"/>
          <ac:picMkLst>
            <pc:docMk/>
            <pc:sldMk cId="59582380" sldId="265"/>
            <ac:picMk id="13" creationId="{9B843EA3-6FC2-B5DB-34AF-CE71C75E940D}"/>
          </ac:picMkLst>
        </pc:picChg>
        <pc:picChg chg="add mod">
          <ac:chgData name="孟瑾 吳" userId="614ebbd25f671798" providerId="LiveId" clId="{F360A0E3-2FBE-40D4-BC4C-5D4B64AEE215}" dt="2022-12-20T04:03:11.417" v="1315" actId="14100"/>
          <ac:picMkLst>
            <pc:docMk/>
            <pc:sldMk cId="59582380" sldId="265"/>
            <ac:picMk id="15" creationId="{8798AA56-1F10-586B-3613-64BAFE0CB80C}"/>
          </ac:picMkLst>
        </pc:picChg>
      </pc:sldChg>
      <pc:sldChg chg="addSp delSp modSp new mod delAnim modAnim">
        <pc:chgData name="孟瑾 吳" userId="614ebbd25f671798" providerId="LiveId" clId="{F360A0E3-2FBE-40D4-BC4C-5D4B64AEE215}" dt="2022-12-20T09:27:37.126" v="1672" actId="3062"/>
        <pc:sldMkLst>
          <pc:docMk/>
          <pc:sldMk cId="1007834929" sldId="266"/>
        </pc:sldMkLst>
        <pc:spChg chg="mod">
          <ac:chgData name="孟瑾 吳" userId="614ebbd25f671798" providerId="LiveId" clId="{F360A0E3-2FBE-40D4-BC4C-5D4B64AEE215}" dt="2022-12-20T09:26:21.627" v="1664" actId="1076"/>
          <ac:spMkLst>
            <pc:docMk/>
            <pc:sldMk cId="1007834929" sldId="266"/>
            <ac:spMk id="2" creationId="{587EDF6E-4832-C593-FA61-B4A6B7FB5BFF}"/>
          </ac:spMkLst>
        </pc:spChg>
        <pc:spChg chg="del">
          <ac:chgData name="孟瑾 吳" userId="614ebbd25f671798" providerId="LiveId" clId="{F360A0E3-2FBE-40D4-BC4C-5D4B64AEE215}" dt="2022-12-20T03:39:05.604" v="710" actId="478"/>
          <ac:spMkLst>
            <pc:docMk/>
            <pc:sldMk cId="1007834929" sldId="266"/>
            <ac:spMk id="3" creationId="{6B3577A4-1898-D09A-E17B-E012AFDADB13}"/>
          </ac:spMkLst>
        </pc:spChg>
        <pc:spChg chg="add del mod">
          <ac:chgData name="孟瑾 吳" userId="614ebbd25f671798" providerId="LiveId" clId="{F360A0E3-2FBE-40D4-BC4C-5D4B64AEE215}" dt="2022-12-20T09:10:04.444" v="1611" actId="478"/>
          <ac:spMkLst>
            <pc:docMk/>
            <pc:sldMk cId="1007834929" sldId="266"/>
            <ac:spMk id="5" creationId="{AC94A3A6-E644-E042-A3D9-E54842C8B94E}"/>
          </ac:spMkLst>
        </pc:spChg>
        <pc:spChg chg="add del mod">
          <ac:chgData name="孟瑾 吳" userId="614ebbd25f671798" providerId="LiveId" clId="{F360A0E3-2FBE-40D4-BC4C-5D4B64AEE215}" dt="2022-12-20T09:25:39.321" v="1659" actId="478"/>
          <ac:spMkLst>
            <pc:docMk/>
            <pc:sldMk cId="1007834929" sldId="266"/>
            <ac:spMk id="5" creationId="{F4935902-6312-11BF-4446-BCAD71456FF9}"/>
          </ac:spMkLst>
        </pc:spChg>
        <pc:spChg chg="del">
          <ac:chgData name="孟瑾 吳" userId="614ebbd25f671798" providerId="LiveId" clId="{F360A0E3-2FBE-40D4-BC4C-5D4B64AEE215}" dt="2022-12-20T03:36:59.283" v="627"/>
          <ac:spMkLst>
            <pc:docMk/>
            <pc:sldMk cId="1007834929" sldId="266"/>
            <ac:spMk id="5" creationId="{F8B29504-30E9-A17A-778D-FFB7DA6F5C2D}"/>
          </ac:spMkLst>
        </pc:spChg>
        <pc:spChg chg="add mod">
          <ac:chgData name="孟瑾 吳" userId="614ebbd25f671798" providerId="LiveId" clId="{F360A0E3-2FBE-40D4-BC4C-5D4B64AEE215}" dt="2022-12-20T09:27:37.126" v="1672" actId="3062"/>
          <ac:spMkLst>
            <pc:docMk/>
            <pc:sldMk cId="1007834929" sldId="266"/>
            <ac:spMk id="6" creationId="{B6C8644F-73C3-D225-EFED-4C65A388EACF}"/>
          </ac:spMkLst>
        </pc:spChg>
        <pc:spChg chg="add mod">
          <ac:chgData name="孟瑾 吳" userId="614ebbd25f671798" providerId="LiveId" clId="{F360A0E3-2FBE-40D4-BC4C-5D4B64AEE215}" dt="2022-12-20T09:25:05.085" v="1656" actId="1076"/>
          <ac:spMkLst>
            <pc:docMk/>
            <pc:sldMk cId="1007834929" sldId="266"/>
            <ac:spMk id="7" creationId="{89B81BF8-4B3F-BC4A-BB3B-50139C6C02C2}"/>
          </ac:spMkLst>
        </pc:spChg>
        <pc:picChg chg="add mod">
          <ac:chgData name="孟瑾 吳" userId="614ebbd25f671798" providerId="LiveId" clId="{F360A0E3-2FBE-40D4-BC4C-5D4B64AEE215}" dt="2022-12-20T09:25:02.381" v="1655" actId="1076"/>
          <ac:picMkLst>
            <pc:docMk/>
            <pc:sldMk cId="1007834929" sldId="266"/>
            <ac:picMk id="3" creationId="{AC9BF19C-EA8F-D8C2-2655-E2E75B4F4E5B}"/>
          </ac:picMkLst>
        </pc:picChg>
        <pc:picChg chg="add del mod">
          <ac:chgData name="孟瑾 吳" userId="614ebbd25f671798" providerId="LiveId" clId="{F360A0E3-2FBE-40D4-BC4C-5D4B64AEE215}" dt="2022-12-20T09:09:52.185" v="1609" actId="478"/>
          <ac:picMkLst>
            <pc:docMk/>
            <pc:sldMk cId="1007834929" sldId="266"/>
            <ac:picMk id="6" creationId="{75A0D9E6-6CF6-D7C7-5D4D-5011BD49CA60}"/>
          </ac:picMkLst>
        </pc:picChg>
        <pc:picChg chg="add del mod">
          <ac:chgData name="孟瑾 吳" userId="614ebbd25f671798" providerId="LiveId" clId="{F360A0E3-2FBE-40D4-BC4C-5D4B64AEE215}" dt="2022-12-20T09:22:36.138" v="1651" actId="478"/>
          <ac:picMkLst>
            <pc:docMk/>
            <pc:sldMk cId="1007834929" sldId="266"/>
            <ac:picMk id="8" creationId="{90FB6ABB-CD89-2708-1F33-BD178ECD0EAA}"/>
          </ac:picMkLst>
        </pc:picChg>
        <pc:picChg chg="add mod">
          <ac:chgData name="孟瑾 吳" userId="614ebbd25f671798" providerId="LiveId" clId="{F360A0E3-2FBE-40D4-BC4C-5D4B64AEE215}" dt="2022-12-20T09:10:31.038" v="1618" actId="1076"/>
          <ac:picMkLst>
            <pc:docMk/>
            <pc:sldMk cId="1007834929" sldId="266"/>
            <ac:picMk id="9" creationId="{34CCE974-72A3-47BA-B2E8-2828408BEABF}"/>
          </ac:picMkLst>
        </pc:picChg>
      </pc:sldChg>
      <pc:sldChg chg="addSp delSp modSp add mod ord">
        <pc:chgData name="孟瑾 吳" userId="614ebbd25f671798" providerId="LiveId" clId="{F360A0E3-2FBE-40D4-BC4C-5D4B64AEE215}" dt="2022-12-20T08:54:07.491" v="1536" actId="207"/>
        <pc:sldMkLst>
          <pc:docMk/>
          <pc:sldMk cId="3784385465" sldId="267"/>
        </pc:sldMkLst>
        <pc:spChg chg="mod">
          <ac:chgData name="孟瑾 吳" userId="614ebbd25f671798" providerId="LiveId" clId="{F360A0E3-2FBE-40D4-BC4C-5D4B64AEE215}" dt="2022-12-20T07:42:59.925" v="1379" actId="1076"/>
          <ac:spMkLst>
            <pc:docMk/>
            <pc:sldMk cId="3784385465" sldId="267"/>
            <ac:spMk id="3" creationId="{DBE29131-0256-478D-B4FF-734E0F94CF66}"/>
          </ac:spMkLst>
        </pc:spChg>
        <pc:spChg chg="mod">
          <ac:chgData name="孟瑾 吳" userId="614ebbd25f671798" providerId="LiveId" clId="{F360A0E3-2FBE-40D4-BC4C-5D4B64AEE215}" dt="2022-12-20T03:51:44.179" v="1274" actId="20577"/>
          <ac:spMkLst>
            <pc:docMk/>
            <pc:sldMk cId="3784385465" sldId="267"/>
            <ac:spMk id="4" creationId="{E98DCA46-603B-4178-8707-30E192CE6B8D}"/>
          </ac:spMkLst>
        </pc:spChg>
        <pc:spChg chg="add del mod">
          <ac:chgData name="孟瑾 吳" userId="614ebbd25f671798" providerId="LiveId" clId="{F360A0E3-2FBE-40D4-BC4C-5D4B64AEE215}" dt="2022-12-20T08:35:30.431" v="1459" actId="478"/>
          <ac:spMkLst>
            <pc:docMk/>
            <pc:sldMk cId="3784385465" sldId="267"/>
            <ac:spMk id="23" creationId="{27ECD6E6-A0F4-3122-5E5D-98AAFE1CF960}"/>
          </ac:spMkLst>
        </pc:spChg>
        <pc:graphicFrameChg chg="add del mod modGraphic">
          <ac:chgData name="孟瑾 吳" userId="614ebbd25f671798" providerId="LiveId" clId="{F360A0E3-2FBE-40D4-BC4C-5D4B64AEE215}" dt="2022-12-20T07:40:33.354" v="1341" actId="3680"/>
          <ac:graphicFrameMkLst>
            <pc:docMk/>
            <pc:sldMk cId="3784385465" sldId="267"/>
            <ac:graphicFrameMk id="2" creationId="{BC1AC5C9-CCB4-9FE7-2F99-C5D242534233}"/>
          </ac:graphicFrameMkLst>
        </pc:graphicFrameChg>
        <pc:graphicFrameChg chg="add del mod ord modGraphic">
          <ac:chgData name="孟瑾 吳" userId="614ebbd25f671798" providerId="LiveId" clId="{F360A0E3-2FBE-40D4-BC4C-5D4B64AEE215}" dt="2022-12-20T07:41:52.972" v="1362" actId="478"/>
          <ac:graphicFrameMkLst>
            <pc:docMk/>
            <pc:sldMk cId="3784385465" sldId="267"/>
            <ac:graphicFrameMk id="6" creationId="{807D728F-2C53-FD33-5785-3EBBF0461B35}"/>
          </ac:graphicFrameMkLst>
        </pc:graphicFrameChg>
        <pc:graphicFrameChg chg="add mod modGraphic">
          <ac:chgData name="孟瑾 吳" userId="614ebbd25f671798" providerId="LiveId" clId="{F360A0E3-2FBE-40D4-BC4C-5D4B64AEE215}" dt="2022-12-20T07:48:08.722" v="1423" actId="14100"/>
          <ac:graphicFrameMkLst>
            <pc:docMk/>
            <pc:sldMk cId="3784385465" sldId="267"/>
            <ac:graphicFrameMk id="7" creationId="{01E5B3CF-BEEC-0419-13D0-FA4B6615D57B}"/>
          </ac:graphicFrameMkLst>
        </pc:graphicFrameChg>
        <pc:graphicFrameChg chg="add del mod modGraphic">
          <ac:chgData name="孟瑾 吳" userId="614ebbd25f671798" providerId="LiveId" clId="{F360A0E3-2FBE-40D4-BC4C-5D4B64AEE215}" dt="2022-12-20T07:51:41.494" v="1441" actId="478"/>
          <ac:graphicFrameMkLst>
            <pc:docMk/>
            <pc:sldMk cId="3784385465" sldId="267"/>
            <ac:graphicFrameMk id="9" creationId="{291F3CA7-8ED0-90DF-6E79-3C5C380D83EA}"/>
          </ac:graphicFrameMkLst>
        </pc:graphicFrameChg>
        <pc:graphicFrameChg chg="add del mod modGraphic">
          <ac:chgData name="孟瑾 吳" userId="614ebbd25f671798" providerId="LiveId" clId="{F360A0E3-2FBE-40D4-BC4C-5D4B64AEE215}" dt="2022-12-20T07:45:46.970" v="1385" actId="478"/>
          <ac:graphicFrameMkLst>
            <pc:docMk/>
            <pc:sldMk cId="3784385465" sldId="267"/>
            <ac:graphicFrameMk id="10" creationId="{69EFB334-0E80-13F3-0D8B-65623B981400}"/>
          </ac:graphicFrameMkLst>
        </pc:graphicFrameChg>
        <pc:picChg chg="add mod">
          <ac:chgData name="孟瑾 吳" userId="614ebbd25f671798" providerId="LiveId" clId="{F360A0E3-2FBE-40D4-BC4C-5D4B64AEE215}" dt="2022-12-20T07:40:57.727" v="1350" actId="1076"/>
          <ac:picMkLst>
            <pc:docMk/>
            <pc:sldMk cId="3784385465" sldId="267"/>
            <ac:picMk id="5" creationId="{C171566D-5113-B1FE-7D76-D381CC4A903D}"/>
          </ac:picMkLst>
        </pc:picChg>
        <pc:picChg chg="add del mod">
          <ac:chgData name="孟瑾 吳" userId="614ebbd25f671798" providerId="LiveId" clId="{F360A0E3-2FBE-40D4-BC4C-5D4B64AEE215}" dt="2022-12-20T08:40:35.556" v="1489" actId="478"/>
          <ac:picMkLst>
            <pc:docMk/>
            <pc:sldMk cId="3784385465" sldId="267"/>
            <ac:picMk id="6" creationId="{35DF5D9F-0D4C-4A14-4E88-A999794C5EF4}"/>
          </ac:picMkLst>
        </pc:picChg>
        <pc:picChg chg="add mod">
          <ac:chgData name="孟瑾 吳" userId="614ebbd25f671798" providerId="LiveId" clId="{F360A0E3-2FBE-40D4-BC4C-5D4B64AEE215}" dt="2022-12-20T08:49:45.167" v="1502" actId="1076"/>
          <ac:picMkLst>
            <pc:docMk/>
            <pc:sldMk cId="3784385465" sldId="267"/>
            <ac:picMk id="8" creationId="{6F3D6F85-EF9B-E853-3484-B82486D7BC09}"/>
          </ac:picMkLst>
        </pc:picChg>
        <pc:picChg chg="add del mod">
          <ac:chgData name="孟瑾 吳" userId="614ebbd25f671798" providerId="LiveId" clId="{F360A0E3-2FBE-40D4-BC4C-5D4B64AEE215}" dt="2022-12-20T08:40:31.381" v="1487" actId="478"/>
          <ac:picMkLst>
            <pc:docMk/>
            <pc:sldMk cId="3784385465" sldId="267"/>
            <ac:picMk id="10" creationId="{85425F86-55CE-5232-F4DA-33DDDEA26872}"/>
          </ac:picMkLst>
        </pc:picChg>
        <pc:picChg chg="add del mod">
          <ac:chgData name="孟瑾 吳" userId="614ebbd25f671798" providerId="LiveId" clId="{F360A0E3-2FBE-40D4-BC4C-5D4B64AEE215}" dt="2022-12-20T08:40:21.399" v="1486" actId="478"/>
          <ac:picMkLst>
            <pc:docMk/>
            <pc:sldMk cId="3784385465" sldId="267"/>
            <ac:picMk id="11" creationId="{9BE543F5-92EB-9AD1-082C-094ECE73461E}"/>
          </ac:picMkLst>
        </pc:picChg>
        <pc:picChg chg="add mod">
          <ac:chgData name="孟瑾 吳" userId="614ebbd25f671798" providerId="LiveId" clId="{F360A0E3-2FBE-40D4-BC4C-5D4B64AEE215}" dt="2022-12-20T07:47:02.387" v="1411" actId="1038"/>
          <ac:picMkLst>
            <pc:docMk/>
            <pc:sldMk cId="3784385465" sldId="267"/>
            <ac:picMk id="12" creationId="{044F55C2-2AE7-BB9D-1244-2980CAB4190A}"/>
          </ac:picMkLst>
        </pc:picChg>
        <pc:picChg chg="add mod">
          <ac:chgData name="孟瑾 吳" userId="614ebbd25f671798" providerId="LiveId" clId="{F360A0E3-2FBE-40D4-BC4C-5D4B64AEE215}" dt="2022-12-20T08:49:52.622" v="1505" actId="1076"/>
          <ac:picMkLst>
            <pc:docMk/>
            <pc:sldMk cId="3784385465" sldId="267"/>
            <ac:picMk id="14" creationId="{3BF8F41F-60C9-7A26-A38A-55B0BF860B30}"/>
          </ac:picMkLst>
        </pc:picChg>
        <pc:picChg chg="add del mod">
          <ac:chgData name="孟瑾 吳" userId="614ebbd25f671798" providerId="LiveId" clId="{F360A0E3-2FBE-40D4-BC4C-5D4B64AEE215}" dt="2022-12-20T07:46:15.564" v="1393" actId="478"/>
          <ac:picMkLst>
            <pc:docMk/>
            <pc:sldMk cId="3784385465" sldId="267"/>
            <ac:picMk id="14" creationId="{8CC721F3-7E67-DC3C-A358-47F6DB848E6F}"/>
          </ac:picMkLst>
        </pc:picChg>
        <pc:picChg chg="add mod">
          <ac:chgData name="孟瑾 吳" userId="614ebbd25f671798" providerId="LiveId" clId="{F360A0E3-2FBE-40D4-BC4C-5D4B64AEE215}" dt="2022-12-20T07:47:34.810" v="1420" actId="1076"/>
          <ac:picMkLst>
            <pc:docMk/>
            <pc:sldMk cId="3784385465" sldId="267"/>
            <ac:picMk id="16" creationId="{8AC350D7-7A3B-3023-7386-47D27B8C0BFB}"/>
          </ac:picMkLst>
        </pc:picChg>
        <pc:picChg chg="add mod">
          <ac:chgData name="孟瑾 吳" userId="614ebbd25f671798" providerId="LiveId" clId="{F360A0E3-2FBE-40D4-BC4C-5D4B64AEE215}" dt="2022-12-20T08:49:54.093" v="1506" actId="1076"/>
          <ac:picMkLst>
            <pc:docMk/>
            <pc:sldMk cId="3784385465" sldId="267"/>
            <ac:picMk id="17" creationId="{8AD5C036-9422-C6CC-C409-53992BD99ABC}"/>
          </ac:picMkLst>
        </pc:picChg>
        <pc:picChg chg="add del mod">
          <ac:chgData name="孟瑾 吳" userId="614ebbd25f671798" providerId="LiveId" clId="{F360A0E3-2FBE-40D4-BC4C-5D4B64AEE215}" dt="2022-12-20T07:49:54.500" v="1430" actId="478"/>
          <ac:picMkLst>
            <pc:docMk/>
            <pc:sldMk cId="3784385465" sldId="267"/>
            <ac:picMk id="18" creationId="{4D7D2056-D576-D3E0-2047-C8DB5849D3D0}"/>
          </ac:picMkLst>
        </pc:picChg>
        <pc:picChg chg="add del mod">
          <ac:chgData name="孟瑾 吳" userId="614ebbd25f671798" providerId="LiveId" clId="{F360A0E3-2FBE-40D4-BC4C-5D4B64AEE215}" dt="2022-12-20T08:50:50.518" v="1514" actId="478"/>
          <ac:picMkLst>
            <pc:docMk/>
            <pc:sldMk cId="3784385465" sldId="267"/>
            <ac:picMk id="19" creationId="{AE8996D9-2F4E-D7CF-78E7-41A35D8D66CA}"/>
          </ac:picMkLst>
        </pc:picChg>
        <pc:picChg chg="add del mod ord">
          <ac:chgData name="孟瑾 吳" userId="614ebbd25f671798" providerId="LiveId" clId="{F360A0E3-2FBE-40D4-BC4C-5D4B64AEE215}" dt="2022-12-20T08:40:33.684" v="1488" actId="478"/>
          <ac:picMkLst>
            <pc:docMk/>
            <pc:sldMk cId="3784385465" sldId="267"/>
            <ac:picMk id="20" creationId="{68293855-1649-C297-7ED6-95F79761F3E5}"/>
          </ac:picMkLst>
        </pc:picChg>
        <pc:picChg chg="add del mod">
          <ac:chgData name="孟瑾 吳" userId="614ebbd25f671798" providerId="LiveId" clId="{F360A0E3-2FBE-40D4-BC4C-5D4B64AEE215}" dt="2022-12-20T07:52:21.619" v="1455" actId="478"/>
          <ac:picMkLst>
            <pc:docMk/>
            <pc:sldMk cId="3784385465" sldId="267"/>
            <ac:picMk id="22" creationId="{3E9800A9-A6E3-885E-7859-6F3FEB8EC632}"/>
          </ac:picMkLst>
        </pc:picChg>
        <pc:picChg chg="add del mod">
          <ac:chgData name="孟瑾 吳" userId="614ebbd25f671798" providerId="LiveId" clId="{F360A0E3-2FBE-40D4-BC4C-5D4B64AEE215}" dt="2022-12-20T08:52:12.040" v="1521" actId="478"/>
          <ac:picMkLst>
            <pc:docMk/>
            <pc:sldMk cId="3784385465" sldId="267"/>
            <ac:picMk id="22" creationId="{51828DCE-D94B-47F4-BD03-D5C3F8A02CE2}"/>
          </ac:picMkLst>
        </pc:picChg>
        <pc:picChg chg="add mod">
          <ac:chgData name="孟瑾 吳" userId="614ebbd25f671798" providerId="LiveId" clId="{F360A0E3-2FBE-40D4-BC4C-5D4B64AEE215}" dt="2022-12-20T08:54:07.491" v="1536" actId="207"/>
          <ac:picMkLst>
            <pc:docMk/>
            <pc:sldMk cId="3784385465" sldId="267"/>
            <ac:picMk id="24" creationId="{86016BFF-91F9-D464-8B02-0E435221E00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8B4021C-34BA-4173-BB4A-623F3B6856BF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2022/12/30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1D13D6A-DFDD-4B27-9F53-83C0CD9331E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48B3445-50DD-49A4-BFB5-7EE9056C47B4}" type="datetime1">
              <a:rPr lang="zh-TW" altLang="en-US" noProof="0" smtClean="0"/>
              <a:t>2022/12/30</a:t>
            </a:fld>
            <a:endParaRPr lang="zh-TW" altLang="en-US" noProof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BA1D7B6F-E65C-42E7-86A5-0A01C6C95227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A1D7B6F-E65C-42E7-86A5-0A01C6C95227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7398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2371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7809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9163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9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4082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12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6406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A1D7B6F-E65C-42E7-86A5-0A01C6C95227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13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1567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影像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圖形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手繪多邊形：圖案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0" name="手繪多邊形：圖案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1" name="手繪多邊形：圖案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6" name="手繪多邊形：圖案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7" name="手繪多邊形：圖案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9" name="手繪多邊形：圖案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6" name="手繪多邊形：圖案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7" name="手繪多邊形：圖案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8" name="手繪多邊形：圖案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9" name="手繪多邊形：圖案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0" name="手繪多邊形：圖案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1" name="手繪多邊形：圖案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2" name="手繪多邊形：圖案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3" name="手繪多邊形：圖案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5" name="手繪多邊形：圖案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" name="副標題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720000">
            <a:off x="8126323" y="5127866"/>
            <a:ext cx="3963590" cy="858767"/>
          </a:xfrm>
        </p:spPr>
        <p:txBody>
          <a:bodyPr rtlCol="0"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按一下以編輯母片子標題樣式</a:t>
            </a:r>
          </a:p>
        </p:txBody>
      </p:sp>
      <p:sp>
        <p:nvSpPr>
          <p:cNvPr id="42" name="圖片版面配置區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簡報</a:t>
            </a:r>
            <a:br>
              <a:rPr lang="zh-TW" altLang="en-US" noProof="0"/>
            </a:br>
            <a:r>
              <a:rPr lang="zh-TW" altLang="en-US" noProof="0"/>
              <a:t>標題</a:t>
            </a:r>
          </a:p>
        </p:txBody>
      </p:sp>
      <p:sp>
        <p:nvSpPr>
          <p:cNvPr id="45" name="文字預留位置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 rtlCol="0"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 dirty="0"/>
              <a:t>月份</a:t>
            </a:r>
            <a:br>
              <a:rPr lang="zh-TW" altLang="en-US" noProof="0" dirty="0"/>
            </a:br>
            <a:r>
              <a:rPr lang="en-US" altLang="zh-TW" noProof="0" dirty="0"/>
              <a:t>20XX </a:t>
            </a:r>
            <a:r>
              <a:rPr lang="zh-TW" altLang="en-US" noProof="0" dirty="0"/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感謝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圖形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手繪多邊形：圖案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1" name="手繪多邊形：圖案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14" name="手繪多邊形：圖案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" name="手繪多邊形：圖案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2" name="手繪多邊形：圖案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6" name="手繪多邊形：圖案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9" name="手繪多邊形：圖案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手繪多邊形：圖案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手繪多邊形：圖案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5" name="手繪多邊形：圖案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1" name="標題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 rtlCol="0">
            <a:normAutofit/>
          </a:bodyPr>
          <a:lstStyle>
            <a:lvl1pPr algn="ctr">
              <a:defRPr sz="55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感謝您！</a:t>
            </a:r>
          </a:p>
        </p:txBody>
      </p:sp>
      <p:grpSp>
        <p:nvGrpSpPr>
          <p:cNvPr id="23" name="圖形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手繪多邊形：圖案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5" name="手繪多邊形：圖案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7" name="手繪多邊形：圖案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0" name="圖片版面配置區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35" name="文字預留位置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圖形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手繪多邊形：圖案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0" name="手繪多邊形：圖案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1" name="手繪多邊形：圖案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6" name="手繪多邊形：圖案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7" name="手繪多邊形：圖案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9" name="手繪多邊形：圖案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6" name="手繪多邊形：圖案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7" name="手繪多邊形：圖案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8" name="手繪多邊形：圖案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9" name="手繪多邊形：圖案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0" name="手繪多邊形：圖案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1" name="手繪多邊形：圖案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2" name="手繪多邊形：圖案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3" name="手繪多邊形：圖案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5" name="手繪多邊形：圖案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rtlCol="0"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簡報</a:t>
            </a:r>
            <a:br>
              <a:rPr lang="zh-TW" altLang="en-US" noProof="0"/>
            </a:br>
            <a:r>
              <a:rPr lang="zh-TW" altLang="en-US" noProof="0"/>
              <a:t>標題</a:t>
            </a:r>
          </a:p>
        </p:txBody>
      </p:sp>
      <p:sp>
        <p:nvSpPr>
          <p:cNvPr id="23" name="副標題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rtlCol="0"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圖形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手繪多邊形：圖案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3" name="手繪多邊形：圖案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4" name="手繪多邊形：圖案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grpSp>
        <p:nvGrpSpPr>
          <p:cNvPr id="31" name="圖形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手繪多邊形：圖案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3" name="手繪多邊形：圖案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25" name="圖形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20XX.MM.DD</a:t>
            </a:r>
            <a:endParaRPr lang="zh-TW" altLang="en-US" noProof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8C0CDE5-970C-4CC4-BF43-0DA127E73E82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8" name="圖形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分隔線投影片</a:t>
            </a:r>
          </a:p>
        </p:txBody>
      </p:sp>
      <p:grpSp>
        <p:nvGrpSpPr>
          <p:cNvPr id="26" name="圖形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手繪多邊形：圖案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8" name="手繪多邊形：圖案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9" name="手繪多邊形：圖案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0" name="手繪多邊形：圖案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21" name="文字預留位置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 rtlCol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圖形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手繪多邊形：圖案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3" name="手繪多邊形：圖案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25" name="圖形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20XX.MM.DD</a:t>
            </a:r>
            <a:endParaRPr lang="zh-TW" altLang="en-US" noProof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8C0CDE5-970C-4CC4-BF43-0DA127E73E82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8" name="圖形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26" name="圖形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手繪多邊形：圖案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8" name="手繪多邊形：圖案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9" name="手繪多邊形：圖案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0" name="手繪多邊形：圖案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7" name="標題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22" name="內容預留位置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圖形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手繪多邊形：圖案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3" name="手繪多邊形：圖案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25" name="圖形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20XX.MM.DD</a:t>
            </a:r>
            <a:endParaRPr lang="zh-TW" altLang="en-US" noProof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8C0CDE5-970C-4CC4-BF43-0DA127E73E82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8" name="圖形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26" name="圖形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手繪多邊形：圖案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8" name="手繪多邊形：圖案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9" name="手繪多邊形：圖案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0" name="手繪多邊形：圖案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7" name="標題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7" name="內容預留位置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18" name="內容預留位置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圖形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手繪多邊形：圖案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3" name="手繪多邊形：圖案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25" name="圖形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20XX.MM.DD</a:t>
            </a:r>
            <a:endParaRPr lang="zh-TW" altLang="en-US" noProof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8C0CDE5-970C-4CC4-BF43-0DA127E73E82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8" name="圖形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26" name="圖形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手繪多邊形：圖案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8" name="手繪多邊形：圖案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9" name="手繪多邊形：圖案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0" name="手繪多邊形：圖案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7" name="標題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17" name="文字預留位置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18" name="內容預留位置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19" name="文字預留位置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0" name="內容預留位置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圖形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手繪多邊形：圖案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3" name="手繪多邊形：圖案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8C0CDE5-970C-4CC4-BF43-0DA127E73E82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6" name="圖形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圖形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7" name="手繪多邊形：圖案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8" name="手繪多邊形：圖案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6" name="內容預留位置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 rtlCol="0"/>
          <a:lstStyle>
            <a:lvl1pPr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2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19" name="文字版面配置區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圖表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圖形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手繪多邊形：圖案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3" name="手繪多邊形：圖案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8C0CDE5-970C-4CC4-BF43-0DA127E73E82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6" name="圖形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圖形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7" name="手繪多邊形：圖案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8" name="手繪多邊形：圖案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7" name="圖片版面配置區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 rtlCol="0"/>
          <a:lstStyle>
            <a:lvl1pPr marL="0" indent="0">
              <a:buNone/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18" name="文字版面配置區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rtlCol="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圖形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手繪多邊形：圖案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3" name="手繪多邊形：圖案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25" name="圖形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20XX.MM.DD</a:t>
            </a:r>
            <a:endParaRPr lang="zh-TW" altLang="en-US" noProof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8C0CDE5-970C-4CC4-BF43-0DA127E73E82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8" name="圖形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26" name="圖形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手繪多邊形：圖案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8" name="手繪多邊形：圖案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9" name="手繪多邊形：圖案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0" name="手繪多邊形：圖案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7" name="標題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圖形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手繪多邊形：圖案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3" name="手繪多邊形：圖案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25" name="圖形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20XX.MM.DD</a:t>
            </a:r>
            <a:endParaRPr lang="zh-TW" altLang="en-US" noProof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8C0CDE5-970C-4CC4-BF43-0DA127E73E82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8" name="圖形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26" name="圖形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手繪多邊形：圖案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8" name="手繪多邊形：圖案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9" name="手繪多邊形：圖案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0" name="手繪多邊形：圖案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7" name="標題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6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影像的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圖形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手繪多邊形：圖案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3" name="手繪多邊形：圖案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4" name="手繪多邊形：圖案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grpSp>
        <p:nvGrpSpPr>
          <p:cNvPr id="31" name="圖形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手繪多邊形：圖案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3" name="手繪多邊形：圖案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25" name="圖形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6" name="圖片版面配置區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20XX.MM.DD</a:t>
            </a:r>
            <a:endParaRPr lang="zh-TW" altLang="en-US" noProof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8C0CDE5-970C-4CC4-BF43-0DA127E73E82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8" name="圖形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 rtlCol="0"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分隔線投影片</a:t>
            </a:r>
          </a:p>
        </p:txBody>
      </p:sp>
      <p:grpSp>
        <p:nvGrpSpPr>
          <p:cNvPr id="26" name="圖形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手繪多邊形：圖案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8" name="手繪多邊形：圖案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9" name="手繪多邊形：圖案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0" name="手繪多邊形：圖案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圖形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手繪多邊形：圖案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3" name="手繪多邊形：圖案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20XX.MM.DD</a:t>
            </a:r>
            <a:endParaRPr lang="zh-TW" altLang="en-US" noProof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8C0CDE5-970C-4CC4-BF43-0DA127E73E82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grpSp>
        <p:nvGrpSpPr>
          <p:cNvPr id="26" name="圖形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手繪多邊形：圖案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8" name="手繪多邊形：圖案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9" name="手繪多邊形：圖案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0" name="手繪多邊形：圖案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手動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圖形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3" name="文字版面配置區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1</a:t>
            </a:r>
          </a:p>
        </p:txBody>
      </p:sp>
      <p:sp>
        <p:nvSpPr>
          <p:cNvPr id="26" name="文字預留位置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33" name="文字版面配置區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2</a:t>
            </a:r>
          </a:p>
        </p:txBody>
      </p:sp>
      <p:sp>
        <p:nvSpPr>
          <p:cNvPr id="34" name="文字預留位置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37" name="文字版面配置區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 rtlCol="0"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en-US" altLang="zh-TW" noProof="0"/>
              <a:t>3</a:t>
            </a:r>
          </a:p>
        </p:txBody>
      </p:sp>
      <p:sp>
        <p:nvSpPr>
          <p:cNvPr id="38" name="文字預留位置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 rtlCol="0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0" name="文字預留位置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3" name="文字預留位置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5" name="文字預留位置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6" name="文字預留位置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8" name="文字預留位置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49" name="文字預留位置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0" name="文字預留位置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 rtlCol="0"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55" name="圖片版面配置區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56" name="圖片版面配置區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57" name="圖片版面配置區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rtlCol="0"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58" name="圖片版面配置區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如何使用此範本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字版面配置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圖形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手繪多邊形：圖案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9" name="手繪多邊形：圖案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20XX.MM.DD</a:t>
            </a:r>
            <a:endParaRPr lang="zh-TW" altLang="en-US" noProof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8C0CDE5-970C-4CC4-BF43-0DA127E73E82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10" name="圖形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圖形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rtlCol="0" anchor="b">
            <a:normAutofit/>
          </a:bodyPr>
          <a:lstStyle>
            <a:lvl1pPr>
              <a:defRPr sz="40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文字版面配置 </a:t>
            </a:r>
            <a:r>
              <a:rPr lang="en-US" altLang="zh-TW" noProof="0"/>
              <a:t>1</a:t>
            </a:r>
          </a:p>
        </p:txBody>
      </p:sp>
      <p:sp>
        <p:nvSpPr>
          <p:cNvPr id="17" name="文字版面配置區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grpSp>
        <p:nvGrpSpPr>
          <p:cNvPr id="19" name="圖形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手繪多邊形：圖案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1" name="手繪多邊形：圖案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2" name="手繪多邊形：圖案​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24" name="圖片版面配置區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文字版面配置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圖形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手繪多邊形：圖案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0" name="手繪多邊形：圖案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 noProof="0"/>
              <a:t>20XX.MM.DD</a:t>
            </a:r>
            <a:endParaRPr lang="zh-TW" altLang="en-US" noProof="0"/>
          </a:p>
        </p:txBody>
      </p:sp>
      <p:sp>
        <p:nvSpPr>
          <p:cNvPr id="6" name="頁尾預留位置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7" name="投影片編號預留位置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8C0CDE5-970C-4CC4-BF43-0DA127E73E82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圖形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2" name="圖形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16" name="標題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 rtlCol="0"/>
          <a:lstStyle>
            <a:lvl1pPr algn="ctr"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文字版面配置 </a:t>
            </a:r>
            <a:r>
              <a:rPr lang="en-US" altLang="zh-TW" noProof="0"/>
              <a:t>2</a:t>
            </a:r>
          </a:p>
        </p:txBody>
      </p:sp>
      <p:sp>
        <p:nvSpPr>
          <p:cNvPr id="17" name="文字預留位置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18" name="文字版面配置區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sp>
        <p:nvSpPr>
          <p:cNvPr id="20" name="文字版面配置區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 rtlCol="0"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</p:txBody>
      </p:sp>
      <p:grpSp>
        <p:nvGrpSpPr>
          <p:cNvPr id="22" name="圖形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手繪多邊形：圖案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4" name="手繪多邊形：圖案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5" name="手繪多邊形：圖案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27" name="圖片版面配置區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副標題的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圖形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手繪多邊形：圖案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0" name="手繪多邊形：圖案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區段 </a:t>
            </a:r>
            <a:r>
              <a:rPr lang="en-US" altLang="zh-TW" noProof="0"/>
              <a:t>1 </a:t>
            </a:r>
            <a:r>
              <a:rPr lang="zh-TW" altLang="en-US" noProof="0"/>
              <a:t>標題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9" name="投影片編號預留位置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8C0CDE5-970C-4CC4-BF43-0DA127E73E82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10" name="圖形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圖形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比較</a:t>
            </a:r>
          </a:p>
        </p:txBody>
      </p:sp>
      <p:sp>
        <p:nvSpPr>
          <p:cNvPr id="15" name="文字預留位置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rtlCol="0"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區段 </a:t>
            </a:r>
            <a:r>
              <a:rPr lang="en-US" altLang="zh-TW" noProof="0"/>
              <a:t>1 </a:t>
            </a:r>
            <a:r>
              <a:rPr lang="zh-TW" altLang="en-US" noProof="0"/>
              <a:t>標題</a:t>
            </a: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 rtlCol="0">
            <a:normAutofit/>
          </a:bodyPr>
          <a:lstStyle>
            <a:lvl1pPr>
              <a:buClr>
                <a:schemeClr val="accent2"/>
              </a:buCl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buClr>
                <a:schemeClr val="accent2"/>
              </a:buCl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 rtl="0"/>
            <a:r>
              <a:rPr lang="zh-TW" altLang="en-US" noProof="0"/>
              <a:t>按一下以編輯母片文字樣式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</p:txBody>
      </p:sp>
      <p:sp>
        <p:nvSpPr>
          <p:cNvPr id="17" name="文字預留位置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22" name="手繪多邊形：圖案​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3" name="手繪多邊形：圖案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圖表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圖形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手繪多邊形：圖案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3" name="手繪多邊形：圖案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8C0CDE5-970C-4CC4-BF43-0DA127E73E82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6" name="圖形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圖形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圖表投影片</a:t>
            </a:r>
          </a:p>
        </p:txBody>
      </p:sp>
      <p:sp>
        <p:nvSpPr>
          <p:cNvPr id="10" name="文字預留位置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23" name="圖表預留位置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按一下圖示以新增圖表</a:t>
            </a:r>
          </a:p>
        </p:txBody>
      </p:sp>
      <p:sp>
        <p:nvSpPr>
          <p:cNvPr id="27" name="手繪多邊形：圖案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8" name="手繪多邊形：圖案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格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圖形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手繪多邊形：圖案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3" name="手繪多邊形：圖案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5" name="投影片編號預留位置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8C0CDE5-970C-4CC4-BF43-0DA127E73E82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6" name="圖形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圖形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表格投影片</a:t>
            </a:r>
          </a:p>
        </p:txBody>
      </p:sp>
      <p:sp>
        <p:nvSpPr>
          <p:cNvPr id="10" name="文字預留位置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rtlCol="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15" name="表格預留位置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按一下圖示以新增表格</a:t>
            </a:r>
          </a:p>
        </p:txBody>
      </p:sp>
      <p:sp>
        <p:nvSpPr>
          <p:cNvPr id="17" name="手繪多邊形：圖案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8" name="手繪多邊形：圖案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圖形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手繪多邊形：圖案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8" name="手繪多邊形：圖案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4" name="投影片編號預留位置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8C0CDE5-970C-4CC4-BF43-0DA127E73E82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grpSp>
        <p:nvGrpSpPr>
          <p:cNvPr id="9" name="圖形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手繪多邊形：圖案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1" name="手繪多邊形：圖案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3" name="手繪多邊形：圖案​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16" name="文字版面配置區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marL="228600" lvl="0" indent="-228600" rtl="0"/>
            <a:r>
              <a:rPr lang="zh-TW" altLang="en-US" noProof="0"/>
              <a:t>編輯母片文字樣式</a:t>
            </a:r>
          </a:p>
        </p:txBody>
      </p:sp>
      <p:sp>
        <p:nvSpPr>
          <p:cNvPr id="20" name="圖片版面配置區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25" name="標題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大圖片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圖形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手繪多邊形：圖案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1" name="手繪多邊形：圖案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rtlCol="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6" name="頁尾預留位置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新增頁尾</a:t>
            </a:r>
          </a:p>
        </p:txBody>
      </p:sp>
      <p:sp>
        <p:nvSpPr>
          <p:cNvPr id="7" name="投影片編號預留位置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8C0CDE5-970C-4CC4-BF43-0DA127E73E82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  <p:sp>
        <p:nvSpPr>
          <p:cNvPr id="13" name="媒體預留位置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1743456" y="1113044"/>
            <a:ext cx="8705088" cy="4050792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按一下圖示以新增媒體</a:t>
            </a:r>
          </a:p>
        </p:txBody>
      </p:sp>
      <p:sp>
        <p:nvSpPr>
          <p:cNvPr id="17" name="手繪多邊形：圖案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6" name="手繪多邊形：圖案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r>
              <a:rPr lang="zh-TW" altLang="en-US" noProof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</a:p>
        </p:txBody>
      </p:sp>
      <p:sp>
        <p:nvSpPr>
          <p:cNvPr id="19" name="手繪多邊形：圖案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8" name="手繪多邊形：圖案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zh-TW" altLang="en-US" noProof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noProof="0"/>
              <a:t>按一下以編輯母片標題樣式</a:t>
            </a:r>
          </a:p>
        </p:txBody>
      </p:sp>
      <p:sp>
        <p:nvSpPr>
          <p:cNvPr id="3" name="文字預留位置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noProof="0"/>
              <a:t>按一下以編輯母片文字樣式</a:t>
            </a:r>
          </a:p>
          <a:p>
            <a:pPr lvl="1" rtl="0"/>
            <a:r>
              <a:rPr lang="zh-tw" noProof="0"/>
              <a:t>第二層</a:t>
            </a:r>
          </a:p>
          <a:p>
            <a:pPr lvl="2" rtl="0"/>
            <a:r>
              <a:rPr lang="zh-tw" noProof="0"/>
              <a:t>第三層</a:t>
            </a:r>
          </a:p>
          <a:p>
            <a:pPr lvl="3" rtl="0"/>
            <a:r>
              <a:rPr lang="zh-tw" noProof="0"/>
              <a:t>第四層</a:t>
            </a:r>
          </a:p>
          <a:p>
            <a:pPr lvl="4" rtl="0"/>
            <a:r>
              <a:rPr lang="zh-tw" noProof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/>
              <a:t>20XX.MM.DD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/>
              <a:t>新增頁尾</a:t>
            </a:r>
          </a:p>
        </p:txBody>
      </p:sp>
      <p:sp>
        <p:nvSpPr>
          <p:cNvPr id="6" name="投影片編號預留位置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8C0CDE5-970C-4CC4-BF43-0DA127E73E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jpg"/><Relationship Id="rId11" Type="http://schemas.openxmlformats.org/officeDocument/2006/relationships/image" Target="../media/image35.sv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svg"/><Relationship Id="rId9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fM3Iia9W76Q?feature=oembed" TargetMode="External"/><Relationship Id="rId6" Type="http://schemas.openxmlformats.org/officeDocument/2006/relationships/image" Target="../media/image10.jp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Th-F0QZVYAQ?feature=oembed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幸福精靈任務</a:t>
            </a:r>
            <a:endParaRPr lang="zh-TW" altLang="ru-RU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新北市昌隆國小 幸福隊</a:t>
            </a:r>
            <a:endParaRPr lang="zh-TW" altLang="ru-RU" dirty="0"/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720000">
            <a:off x="9602801" y="284961"/>
            <a:ext cx="1391775" cy="1157807"/>
          </a:xfrm>
        </p:spPr>
        <p:txBody>
          <a:bodyPr rtlCol="0">
            <a:normAutofit lnSpcReduction="10000"/>
          </a:bodyPr>
          <a:lstStyle/>
          <a:p>
            <a:pPr lvl="0" rtl="0"/>
            <a:r>
              <a:rPr lang="en-US" altLang="zh-TW" sz="2000" dirty="0"/>
              <a:t>CLPS </a:t>
            </a:r>
          </a:p>
          <a:p>
            <a:pPr lvl="0" rtl="0"/>
            <a:r>
              <a:rPr lang="en-US" altLang="zh-TW" sz="2000" dirty="0"/>
              <a:t>HAPPY</a:t>
            </a:r>
          </a:p>
          <a:p>
            <a:pPr lvl="0" rtl="0"/>
            <a:r>
              <a:rPr lang="en-US" altLang="zh-TW" sz="2000" dirty="0"/>
              <a:t>SCOUT</a:t>
            </a:r>
          </a:p>
        </p:txBody>
      </p:sp>
      <p:pic>
        <p:nvPicPr>
          <p:cNvPr id="19" name="圖片版面配置區 18">
            <a:extLst>
              <a:ext uri="{FF2B5EF4-FFF2-40B4-BE49-F238E27FC236}">
                <a16:creationId xmlns:a16="http://schemas.microsoft.com/office/drawing/2014/main" id="{4028236D-5E1E-936A-D022-8A6A79161CA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2130" r="22130"/>
          <a:stretch>
            <a:fillRect/>
          </a:stretch>
        </p:blipFill>
        <p:spPr>
          <a:xfrm>
            <a:off x="90" y="1253066"/>
            <a:ext cx="6230657" cy="5176617"/>
          </a:xfrm>
        </p:spPr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C7E4291-45DB-ACBF-0763-E79509ADB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altLang="zh-TW" noProof="0" smtClean="0"/>
              <a:pPr/>
              <a:t>10</a:t>
            </a:fld>
            <a:endParaRPr lang="zh-TW" altLang="en-US" noProof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22ADA34-8BFE-6C48-EDEC-95D0A2812D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0F9AC2C-9818-4562-8E0E-B9D1559D3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519" y="0"/>
            <a:ext cx="9303119" cy="6578700"/>
          </a:xfrm>
          <a:prstGeom prst="rect">
            <a:avLst/>
          </a:prstGeom>
        </p:spPr>
      </p:pic>
      <p:sp>
        <p:nvSpPr>
          <p:cNvPr id="8" name="標題 3">
            <a:extLst>
              <a:ext uri="{FF2B5EF4-FFF2-40B4-BE49-F238E27FC236}">
                <a16:creationId xmlns:a16="http://schemas.microsoft.com/office/drawing/2014/main" id="{BB0DBF13-573F-EC60-7571-4CE827C37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38546" y="173791"/>
            <a:ext cx="7295529" cy="2325130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線上線下推廣好溫暖</a:t>
            </a:r>
            <a:br>
              <a:rPr lang="en-US" altLang="zh-TW" dirty="0"/>
            </a:br>
            <a:r>
              <a:rPr lang="zh-TW" altLang="en-US" dirty="0"/>
              <a:t>我們還收到來自土城、台中、高雄       </a:t>
            </a:r>
            <a:br>
              <a:rPr lang="en-US" altLang="zh-TW" dirty="0"/>
            </a:br>
            <a:r>
              <a:rPr lang="zh-TW" altLang="en-US" dirty="0"/>
              <a:t>                  不認識的好心人 </a:t>
            </a:r>
            <a:br>
              <a:rPr lang="en-US" altLang="zh-TW" dirty="0"/>
            </a:br>
            <a:r>
              <a:rPr lang="zh-TW" altLang="en-US" dirty="0"/>
              <a:t>              也想一起加入送幸福</a:t>
            </a:r>
          </a:p>
        </p:txBody>
      </p:sp>
    </p:spTree>
    <p:extLst>
      <p:ext uri="{BB962C8B-B14F-4D97-AF65-F5344CB8AC3E}">
        <p14:creationId xmlns:p14="http://schemas.microsoft.com/office/powerpoint/2010/main" val="1808033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A4E90A8-3746-FFDC-9B3C-1FBBD3C7E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altLang="zh-TW" noProof="0" smtClean="0"/>
              <a:pPr/>
              <a:t>11</a:t>
            </a:fld>
            <a:endParaRPr lang="zh-TW" altLang="en-US" noProof="0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ED6EB5F9-BDBD-4721-45BE-F018B42B9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44762" y="510893"/>
            <a:ext cx="4006423" cy="979635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禮物送到了這群可愛的小朋友手中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3D119CF-7D20-DF0C-E7A1-41819EA57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360" y="1341120"/>
            <a:ext cx="8117840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66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456497" y="431076"/>
            <a:ext cx="5226308" cy="1056410"/>
          </a:xfrm>
        </p:spPr>
        <p:txBody>
          <a:bodyPr rtlCol="0" anchor="t">
            <a:normAutofit/>
          </a:bodyPr>
          <a:lstStyle/>
          <a:p>
            <a:pPr rtl="0"/>
            <a:r>
              <a:rPr lang="zh-TW" altLang="en-US" sz="3200" dirty="0"/>
              <a:t>沒想到我們也</a:t>
            </a:r>
            <a:br>
              <a:rPr lang="en-US" altLang="zh-TW" sz="3200" dirty="0"/>
            </a:br>
            <a:r>
              <a:rPr lang="zh-TW" altLang="en-US" sz="3200" dirty="0"/>
              <a:t>交到了遠方的朋友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9743" y="6063811"/>
            <a:ext cx="642257" cy="365125"/>
          </a:xfrm>
        </p:spPr>
        <p:txBody>
          <a:bodyPr rtlCol="0"/>
          <a:lstStyle/>
          <a:p>
            <a:pPr rtl="0"/>
            <a:fld id="{98C0CDE5-970C-4CC4-BF43-0DA127E73E82}" type="slidenum">
              <a:rPr lang="en-US" altLang="zh-TW" smtClean="0"/>
              <a:t>12</a:t>
            </a:fld>
            <a:endParaRPr lang="zh-TW" altLang="en-US"/>
          </a:p>
        </p:txBody>
      </p:sp>
      <p:pic>
        <p:nvPicPr>
          <p:cNvPr id="5" name="圖形 4" descr="心">
            <a:extLst>
              <a:ext uri="{FF2B5EF4-FFF2-40B4-BE49-F238E27FC236}">
                <a16:creationId xmlns:a16="http://schemas.microsoft.com/office/drawing/2014/main" id="{C171566D-5113-B1FE-7D76-D381CC4A9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5123" y="-273002"/>
            <a:ext cx="2075015" cy="2075015"/>
          </a:xfrm>
          <a:prstGeom prst="rect">
            <a:avLst/>
          </a:prstGeom>
        </p:spPr>
      </p:pic>
      <p:graphicFrame>
        <p:nvGraphicFramePr>
          <p:cNvPr id="7" name="表格 7">
            <a:extLst>
              <a:ext uri="{FF2B5EF4-FFF2-40B4-BE49-F238E27FC236}">
                <a16:creationId xmlns:a16="http://schemas.microsoft.com/office/drawing/2014/main" id="{01E5B3CF-BEEC-0419-13D0-FA4B6615D5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82740"/>
              </p:ext>
            </p:extLst>
          </p:nvPr>
        </p:nvGraphicFramePr>
        <p:xfrm>
          <a:off x="85644" y="1666568"/>
          <a:ext cx="5880871" cy="4888706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5880871">
                  <a:extLst>
                    <a:ext uri="{9D8B030D-6E8A-4147-A177-3AD203B41FA5}">
                      <a16:colId xmlns:a16="http://schemas.microsoft.com/office/drawing/2014/main" val="3894541522"/>
                    </a:ext>
                  </a:extLst>
                </a:gridCol>
              </a:tblGrid>
              <a:tr h="4888706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650494"/>
                  </a:ext>
                </a:extLst>
              </a:tr>
            </a:tbl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6F3D6F85-EF9B-E853-3484-B82486D7B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3610" y="72306"/>
            <a:ext cx="5880871" cy="418998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44F55C2-2AE7-BB9D-1244-2980CAB41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7542" y="183638"/>
            <a:ext cx="5693009" cy="396731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AC350D7-7A3B-3023-7386-47D27B8C0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88906" y="1304449"/>
            <a:ext cx="4518097" cy="569301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3BF8F41F-60C9-7A26-A38A-55B0BF860B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45" y="4723164"/>
            <a:ext cx="2524206" cy="189315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8AD5C036-9422-C6CC-C409-53992BD99A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2317" y="4373618"/>
            <a:ext cx="2524206" cy="1893155"/>
          </a:xfrm>
          <a:prstGeom prst="rect">
            <a:avLst/>
          </a:prstGeom>
        </p:spPr>
      </p:pic>
      <p:pic>
        <p:nvPicPr>
          <p:cNvPr id="24" name="圖形 23" descr="花朵裝飾">
            <a:extLst>
              <a:ext uri="{FF2B5EF4-FFF2-40B4-BE49-F238E27FC236}">
                <a16:creationId xmlns:a16="http://schemas.microsoft.com/office/drawing/2014/main" id="{86016BFF-91F9-D464-8B02-0E435221E0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35726" y="5420617"/>
            <a:ext cx="2016637" cy="201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85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840000">
            <a:off x="7525072" y="2045085"/>
            <a:ext cx="4821219" cy="1325563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dirty="0">
                <a:latin typeface="華康仿宋體W2(P)" panose="02020200000000000000" pitchFamily="18" charset="-120"/>
                <a:ea typeface="華康仿宋體W2(P)" panose="02020200000000000000" pitchFamily="18" charset="-120"/>
              </a:rPr>
              <a:t>送幸福好快樂</a:t>
            </a:r>
            <a:endParaRPr lang="zh-TW" altLang="ru-RU" dirty="0">
              <a:latin typeface="華康仿宋體W2(P)" panose="02020200000000000000" pitchFamily="18" charset="-120"/>
              <a:ea typeface="華康仿宋體W2(P)" panose="02020200000000000000" pitchFamily="18" charset="-120"/>
            </a:endParaRP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82399" y="4137788"/>
            <a:ext cx="3689627" cy="642938"/>
          </a:xfrm>
        </p:spPr>
        <p:txBody>
          <a:bodyPr rtlCol="0"/>
          <a:lstStyle/>
          <a:p>
            <a:pPr rtl="0">
              <a:lnSpc>
                <a:spcPct val="60000"/>
              </a:lnSpc>
            </a:pPr>
            <a:r>
              <a:rPr lang="zh-TW" altLang="en-US" dirty="0"/>
              <a:t>童軍銘言</a:t>
            </a:r>
            <a:r>
              <a:rPr lang="en-US" altLang="zh-TW" dirty="0"/>
              <a:t>:</a:t>
            </a:r>
          </a:p>
          <a:p>
            <a:pPr rtl="0">
              <a:lnSpc>
                <a:spcPct val="60000"/>
              </a:lnSpc>
            </a:pPr>
            <a:r>
              <a:rPr lang="zh-TW" altLang="en-US" dirty="0"/>
              <a:t>人生以服務為目的</a:t>
            </a:r>
            <a:r>
              <a:rPr lang="en-US" altLang="zh-TW" dirty="0"/>
              <a:t>!</a:t>
            </a:r>
            <a:endParaRPr lang="zh-TW" altLang="ru-RU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000F6C11-4017-220C-5CCA-265E508B6004}"/>
              </a:ext>
            </a:extLst>
          </p:cNvPr>
          <p:cNvSpPr txBox="1"/>
          <p:nvPr/>
        </p:nvSpPr>
        <p:spPr>
          <a:xfrm>
            <a:off x="7778160" y="5066261"/>
            <a:ext cx="62108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i="0" dirty="0">
                <a:solidFill>
                  <a:srgbClr val="4C5462"/>
                </a:solidFill>
                <a:effectLst/>
                <a:latin typeface="華康雅風體W3" panose="03000309000000000000" pitchFamily="65" charset="-120"/>
                <a:ea typeface="華康雅風體W3" panose="03000309000000000000" pitchFamily="65" charset="-120"/>
              </a:rPr>
              <a:t>團長說</a:t>
            </a:r>
            <a:r>
              <a:rPr lang="en-US" altLang="zh-TW" sz="3600" b="1" i="0" dirty="0">
                <a:solidFill>
                  <a:srgbClr val="4C5462"/>
                </a:solidFill>
                <a:effectLst/>
                <a:latin typeface="華康雅風體W3" panose="03000309000000000000" pitchFamily="65" charset="-120"/>
                <a:ea typeface="華康雅風體W3" panose="03000309000000000000" pitchFamily="65" charset="-120"/>
              </a:rPr>
              <a:t>:</a:t>
            </a:r>
            <a:br>
              <a:rPr lang="en-US" altLang="zh-TW" sz="3600" b="1" i="0" dirty="0">
                <a:solidFill>
                  <a:srgbClr val="4C5462"/>
                </a:solidFill>
                <a:effectLst/>
                <a:latin typeface="華康雅風體W3" panose="03000309000000000000" pitchFamily="65" charset="-120"/>
                <a:ea typeface="華康雅風體W3" panose="03000309000000000000" pitchFamily="65" charset="-120"/>
              </a:rPr>
            </a:br>
            <a:r>
              <a:rPr lang="en-US" altLang="zh-TW" sz="3600" b="1" i="0" dirty="0">
                <a:solidFill>
                  <a:srgbClr val="4C5462"/>
                </a:solidFill>
                <a:effectLst/>
                <a:latin typeface="華康雅風體W3" panose="03000309000000000000" pitchFamily="65" charset="-120"/>
                <a:ea typeface="華康雅風體W3" panose="03000309000000000000" pitchFamily="65" charset="-120"/>
              </a:rPr>
              <a:t>『</a:t>
            </a:r>
            <a:r>
              <a:rPr lang="zh-TW" altLang="en-US" sz="3600" b="1" i="0" dirty="0">
                <a:solidFill>
                  <a:srgbClr val="4C5462"/>
                </a:solidFill>
                <a:effectLst/>
                <a:latin typeface="華康雅風體W3" panose="03000309000000000000" pitchFamily="65" charset="-120"/>
                <a:ea typeface="華康雅風體W3" panose="03000309000000000000" pitchFamily="65" charset="-120"/>
              </a:rPr>
              <a:t>每天必行一善事，</a:t>
            </a:r>
            <a:endParaRPr lang="en-US" altLang="zh-TW" sz="3600" b="1" i="0" dirty="0">
              <a:solidFill>
                <a:srgbClr val="4C5462"/>
              </a:solidFill>
              <a:effectLst/>
              <a:latin typeface="華康雅風體W3" panose="03000309000000000000" pitchFamily="65" charset="-120"/>
              <a:ea typeface="華康雅風體W3" panose="03000309000000000000" pitchFamily="65" charset="-120"/>
            </a:endParaRPr>
          </a:p>
          <a:p>
            <a:r>
              <a:rPr lang="zh-TW" altLang="en-US" sz="3600" b="1" i="0" dirty="0">
                <a:solidFill>
                  <a:srgbClr val="4C5462"/>
                </a:solidFill>
                <a:effectLst/>
                <a:latin typeface="華康雅風體W3" panose="03000309000000000000" pitchFamily="65" charset="-120"/>
                <a:ea typeface="華康雅風體W3" panose="03000309000000000000" pitchFamily="65" charset="-120"/>
              </a:rPr>
              <a:t>  有心就不難。</a:t>
            </a:r>
            <a:r>
              <a:rPr lang="en-US" altLang="zh-TW" sz="3600" b="1" i="0" dirty="0">
                <a:solidFill>
                  <a:srgbClr val="4C5462"/>
                </a:solidFill>
                <a:effectLst/>
                <a:latin typeface="華康雅風體W3" panose="03000309000000000000" pitchFamily="65" charset="-120"/>
                <a:ea typeface="華康雅風體W3" panose="03000309000000000000" pitchFamily="65" charset="-120"/>
              </a:rPr>
              <a:t>』</a:t>
            </a:r>
            <a:endParaRPr lang="zh-TW" altLang="en-US" sz="3600" b="1" dirty="0">
              <a:latin typeface="華康雅風體W3" panose="03000309000000000000" pitchFamily="65" charset="-120"/>
              <a:ea typeface="華康雅風體W3" panose="030003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0F210DB-1FD9-84E5-470A-37ED3A914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58" y="2065545"/>
            <a:ext cx="7389125" cy="373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預留位置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n-US" altLang="zh-TW" smtClean="0"/>
              <a:t>2</a:t>
            </a:fld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755B217-BDE9-3418-1CC4-DD796A5ACA88}"/>
              </a:ext>
            </a:extLst>
          </p:cNvPr>
          <p:cNvSpPr txBox="1"/>
          <p:nvPr/>
        </p:nvSpPr>
        <p:spPr>
          <a:xfrm>
            <a:off x="661840" y="0"/>
            <a:ext cx="108683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accent3">
                    <a:lumMod val="75000"/>
                  </a:schemeClr>
                </a:solidFill>
                <a:latin typeface="華康雅風體W3" panose="03000309000000000000" pitchFamily="65" charset="-120"/>
                <a:ea typeface="金梅流行書" panose="02010609000101010101" pitchFamily="49" charset="-120"/>
              </a:rPr>
              <a:t>我們是昌隆幸福童軍</a:t>
            </a:r>
            <a:endParaRPr lang="en-US" altLang="zh-TW" sz="4800" dirty="0">
              <a:solidFill>
                <a:schemeClr val="accent3">
                  <a:lumMod val="75000"/>
                </a:schemeClr>
              </a:solidFill>
              <a:latin typeface="華康雅風體W3" panose="03000309000000000000" pitchFamily="65" charset="-120"/>
              <a:ea typeface="金梅流行書" panose="02010609000101010101" pitchFamily="49" charset="-120"/>
            </a:endParaRPr>
          </a:p>
          <a:p>
            <a:pPr algn="ctr"/>
            <a:r>
              <a:rPr lang="zh-TW" altLang="en-US" sz="4800" dirty="0">
                <a:solidFill>
                  <a:schemeClr val="accent3">
                    <a:lumMod val="75000"/>
                  </a:schemeClr>
                </a:solidFill>
                <a:latin typeface="Matura MT Script Capitals" panose="03020802060602070202" pitchFamily="66" charset="0"/>
                <a:ea typeface="金梅流行書" panose="02010609000101010101" pitchFamily="49" charset="-120"/>
              </a:rPr>
              <a:t>我們很幸福也想將幸福傳遞下去</a:t>
            </a:r>
            <a:endParaRPr lang="en-US" altLang="zh-TW" sz="4800" dirty="0">
              <a:solidFill>
                <a:schemeClr val="accent3">
                  <a:lumMod val="75000"/>
                </a:schemeClr>
              </a:solidFill>
              <a:latin typeface="Matura MT Script Capitals" panose="03020802060602070202" pitchFamily="66" charset="0"/>
              <a:ea typeface="金梅流行書" panose="02010609000101010101" pitchFamily="49" charset="-120"/>
            </a:endParaRPr>
          </a:p>
          <a:p>
            <a:pPr algn="ctr"/>
            <a:r>
              <a:rPr lang="en-US" altLang="zh-TW" sz="4800" dirty="0">
                <a:solidFill>
                  <a:schemeClr val="accent3">
                    <a:lumMod val="75000"/>
                  </a:schemeClr>
                </a:solidFill>
                <a:latin typeface="Matura MT Script Capitals" panose="03020802060602070202" pitchFamily="66" charset="0"/>
                <a:ea typeface="華康雅風體W3" panose="03000309000000000000" pitchFamily="65" charset="-120"/>
              </a:rPr>
              <a:t>2021</a:t>
            </a:r>
            <a:r>
              <a:rPr lang="zh-TW" altLang="en-US" sz="4800" dirty="0">
                <a:solidFill>
                  <a:schemeClr val="accent3">
                    <a:lumMod val="75000"/>
                  </a:schemeClr>
                </a:solidFill>
                <a:latin typeface="Matura MT Script Capitals" panose="03020802060602070202" pitchFamily="66" charset="0"/>
                <a:ea typeface="華康雅風體W3" panose="03000309000000000000" pitchFamily="65" charset="-120"/>
              </a:rPr>
              <a:t>疫情下線上集會</a:t>
            </a:r>
            <a:endParaRPr lang="en-US" altLang="zh-TW" sz="4800" dirty="0">
              <a:solidFill>
                <a:schemeClr val="accent3">
                  <a:lumMod val="75000"/>
                </a:schemeClr>
              </a:solidFill>
              <a:latin typeface="Matura MT Script Capitals" panose="03020802060602070202" pitchFamily="66" charset="0"/>
              <a:ea typeface="華康雅風體W3" panose="03000309000000000000" pitchFamily="65" charset="-120"/>
            </a:endParaRPr>
          </a:p>
          <a:p>
            <a:pPr algn="ctr"/>
            <a:r>
              <a:rPr lang="zh-TW" altLang="en-US" sz="4800" dirty="0">
                <a:solidFill>
                  <a:schemeClr val="accent3">
                    <a:lumMod val="75000"/>
                  </a:schemeClr>
                </a:solidFill>
                <a:latin typeface="Matura MT Script Capitals" panose="03020802060602070202" pitchFamily="66" charset="0"/>
                <a:ea typeface="華康雅風體W3" panose="03000309000000000000" pitchFamily="65" charset="-120"/>
              </a:rPr>
              <a:t>團長說：觀察世界哪裡需要我們送幸福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687DC2E-B764-9626-910F-F9EC87301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04398"/>
            <a:ext cx="4511040" cy="3383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731F7ED-F98A-4315-226B-25EE86904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080" y="2735000"/>
            <a:ext cx="6924769" cy="412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6678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n-US" altLang="zh-TW" smtClean="0"/>
              <a:pPr rtl="0"/>
              <a:t>3</a:t>
            </a:fld>
            <a:endParaRPr lang="zh-TW" altLang="en-US"/>
          </a:p>
        </p:txBody>
      </p:sp>
      <p:sp>
        <p:nvSpPr>
          <p:cNvPr id="14" name="文字版面配置區 13">
            <a:extLst>
              <a:ext uri="{FF2B5EF4-FFF2-40B4-BE49-F238E27FC236}">
                <a16:creationId xmlns:a16="http://schemas.microsoft.com/office/drawing/2014/main" id="{61F3F64D-F61C-73F8-EDA2-6984510F7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5660" y="538480"/>
            <a:ext cx="5319157" cy="4603904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7" name="圖形 6" descr="植物 以實心填滿">
            <a:extLst>
              <a:ext uri="{FF2B5EF4-FFF2-40B4-BE49-F238E27FC236}">
                <a16:creationId xmlns:a16="http://schemas.microsoft.com/office/drawing/2014/main" id="{BB389017-1D78-EBA1-3F0F-EE33F5FB7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82629" y="3662427"/>
            <a:ext cx="762761" cy="76276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BF5363A-75CE-8211-5907-817B47B0D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701" y="896725"/>
            <a:ext cx="5087074" cy="381358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8994BFC8-115B-E308-D14B-62C003635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1367" y="150127"/>
            <a:ext cx="5994972" cy="3370526"/>
          </a:xfrm>
          <a:prstGeom prst="rect">
            <a:avLst/>
          </a:prstGeom>
        </p:spPr>
      </p:pic>
      <p:pic>
        <p:nvPicPr>
          <p:cNvPr id="18" name="線上媒體 17" title="C2-0355 來自昌隆幸福複式童軍團的手感溫度｜長庚醫療財團法人林口長庚紀念醫院｜國家醫療品質獎NHQA【防疫動起來Join Us Fighting COVID】">
            <a:hlinkClick r:id="" action="ppaction://media"/>
            <a:extLst>
              <a:ext uri="{FF2B5EF4-FFF2-40B4-BE49-F238E27FC236}">
                <a16:creationId xmlns:a16="http://schemas.microsoft.com/office/drawing/2014/main" id="{2DB73AA3-C54E-6AA4-54C7-07F0939A563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5161408" y="3429000"/>
            <a:ext cx="5965533" cy="3370526"/>
          </a:xfrm>
          <a:prstGeom prst="rect">
            <a:avLst/>
          </a:prstGeom>
        </p:spPr>
      </p:pic>
      <p:sp>
        <p:nvSpPr>
          <p:cNvPr id="21" name="標題 4">
            <a:extLst>
              <a:ext uri="{FF2B5EF4-FFF2-40B4-BE49-F238E27FC236}">
                <a16:creationId xmlns:a16="http://schemas.microsoft.com/office/drawing/2014/main" id="{BE382A60-79E0-764F-9929-48686F9C7B58}"/>
              </a:ext>
            </a:extLst>
          </p:cNvPr>
          <p:cNvSpPr txBox="1">
            <a:spLocks/>
          </p:cNvSpPr>
          <p:nvPr/>
        </p:nvSpPr>
        <p:spPr>
          <a:xfrm rot="-360000">
            <a:off x="-366568" y="5695637"/>
            <a:ext cx="5329787" cy="618995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vert="horz" lIns="95400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en-US" altLang="zh-TW" sz="1800" dirty="0"/>
              <a:t>https://www.youtube.com/watch?v=fM3Iia9W76Q</a:t>
            </a:r>
            <a:endParaRPr lang="zh-TW" altLang="en-US" sz="1800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12373A3-F9AE-4672-6225-EDE24BB57602}"/>
              </a:ext>
            </a:extLst>
          </p:cNvPr>
          <p:cNvSpPr txBox="1"/>
          <p:nvPr/>
        </p:nvSpPr>
        <p:spPr>
          <a:xfrm>
            <a:off x="1906108" y="6160455"/>
            <a:ext cx="3786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solidFill>
                  <a:schemeClr val="accent3">
                    <a:lumMod val="75000"/>
                  </a:schemeClr>
                </a:solidFill>
                <a:latin typeface="Brush Script MT" panose="03060802040406070304" pitchFamily="66" charset="0"/>
                <a:ea typeface="金梅流行書" panose="02010609000101010101" pitchFamily="49" charset="-120"/>
              </a:rPr>
              <a:t>Respect!</a:t>
            </a:r>
            <a:endParaRPr lang="zh-TW" altLang="en-US" sz="3600" dirty="0">
              <a:solidFill>
                <a:schemeClr val="accent3">
                  <a:lumMod val="75000"/>
                </a:schemeClr>
              </a:solidFill>
              <a:latin typeface="Brush Script MT" panose="03060802040406070304" pitchFamily="66" charset="0"/>
              <a:ea typeface="華康雅風體W3" panose="030003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79A4CCA-218E-60F0-FA7F-72CF6829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altLang="zh-TW" noProof="0" smtClean="0"/>
              <a:pPr/>
              <a:t>4</a:t>
            </a:fld>
            <a:endParaRPr lang="zh-TW" altLang="en-US" noProof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15DBAEE-7E5B-E28C-DBD2-A21C0AFF9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66620E9-C9B0-66E8-4AC1-B37304D60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26" y="1371600"/>
            <a:ext cx="8023266" cy="526288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0790400-BEB0-E4ED-7189-07166E25B7AC}"/>
              </a:ext>
            </a:extLst>
          </p:cNvPr>
          <p:cNvSpPr txBox="1"/>
          <p:nvPr/>
        </p:nvSpPr>
        <p:spPr>
          <a:xfrm>
            <a:off x="8308215" y="228857"/>
            <a:ext cx="34977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Matura MT Script Capitals" panose="03020802060602070202" pitchFamily="66" charset="0"/>
                <a:ea typeface="華康雅風體W3" panose="03000309000000000000" pitchFamily="65" charset="-120"/>
              </a:rPr>
              <a:t>小朋友待在家裡</a:t>
            </a:r>
            <a:endParaRPr lang="en-US" altLang="zh-TW" sz="3200" dirty="0">
              <a:solidFill>
                <a:schemeClr val="bg1"/>
              </a:solidFill>
              <a:latin typeface="Matura MT Script Capitals" panose="03020802060602070202" pitchFamily="66" charset="0"/>
              <a:ea typeface="華康雅風體W3" panose="030003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bg1"/>
                </a:solidFill>
                <a:latin typeface="Matura MT Script Capitals" panose="03020802060602070202" pitchFamily="66" charset="0"/>
                <a:ea typeface="華康雅風體W3" panose="03000309000000000000" pitchFamily="65" charset="-120"/>
              </a:rPr>
              <a:t>能幫忙什麼</a:t>
            </a:r>
            <a:r>
              <a:rPr lang="en-US" altLang="zh-TW" sz="3200" dirty="0">
                <a:solidFill>
                  <a:schemeClr val="bg1"/>
                </a:solidFill>
                <a:latin typeface="Matura MT Script Capitals" panose="03020802060602070202" pitchFamily="66" charset="0"/>
                <a:ea typeface="華康雅風體W3" panose="03000309000000000000" pitchFamily="65" charset="-120"/>
              </a:rPr>
              <a:t>?</a:t>
            </a:r>
          </a:p>
          <a:p>
            <a:pPr algn="ctr"/>
            <a:r>
              <a:rPr lang="zh-TW" altLang="en-US" sz="3200" dirty="0">
                <a:solidFill>
                  <a:schemeClr val="bg1"/>
                </a:solidFill>
                <a:latin typeface="Matura MT Script Capitals" panose="03020802060602070202" pitchFamily="66" charset="0"/>
                <a:ea typeface="華康雅風體W3" panose="03000309000000000000" pitchFamily="65" charset="-120"/>
              </a:rPr>
              <a:t>我們看到醫師們</a:t>
            </a:r>
            <a:endParaRPr lang="en-US" altLang="zh-TW" sz="3200" dirty="0">
              <a:solidFill>
                <a:schemeClr val="bg1"/>
              </a:solidFill>
              <a:latin typeface="Matura MT Script Capitals" panose="03020802060602070202" pitchFamily="66" charset="0"/>
              <a:ea typeface="華康雅風體W3" panose="030003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bg1"/>
                </a:solidFill>
                <a:latin typeface="Matura MT Script Capitals" panose="03020802060602070202" pitchFamily="66" charset="0"/>
                <a:ea typeface="華康雅風體W3" panose="03000309000000000000" pitchFamily="65" charset="-120"/>
              </a:rPr>
              <a:t>超辛苦</a:t>
            </a:r>
            <a:endParaRPr lang="en-US" altLang="zh-TW" sz="3200" dirty="0">
              <a:solidFill>
                <a:schemeClr val="bg1"/>
              </a:solidFill>
              <a:latin typeface="Matura MT Script Capitals" panose="03020802060602070202" pitchFamily="66" charset="0"/>
              <a:ea typeface="華康雅風體W3" panose="030003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bg1"/>
                </a:solidFill>
                <a:latin typeface="Matura MT Script Capitals" panose="03020802060602070202" pitchFamily="66" charset="0"/>
                <a:ea typeface="華康雅風體W3" panose="03000309000000000000" pitchFamily="65" charset="-120"/>
              </a:rPr>
              <a:t>畫卡片吧</a:t>
            </a:r>
            <a:endParaRPr lang="en-US" altLang="zh-TW" sz="3200" dirty="0">
              <a:solidFill>
                <a:schemeClr val="bg1"/>
              </a:solidFill>
              <a:latin typeface="Matura MT Script Capitals" panose="03020802060602070202" pitchFamily="66" charset="0"/>
              <a:ea typeface="華康雅風體W3" panose="030003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bg1"/>
                </a:solidFill>
                <a:latin typeface="Matura MT Script Capitals" panose="03020802060602070202" pitchFamily="66" charset="0"/>
                <a:ea typeface="華康雅風體W3" panose="03000309000000000000" pitchFamily="65" charset="-120"/>
              </a:rPr>
              <a:t>小朋友還準備</a:t>
            </a:r>
            <a:endParaRPr lang="en-US" altLang="zh-TW" sz="3200" dirty="0">
              <a:solidFill>
                <a:schemeClr val="bg1"/>
              </a:solidFill>
              <a:latin typeface="Matura MT Script Capitals" panose="03020802060602070202" pitchFamily="66" charset="0"/>
              <a:ea typeface="華康雅風體W3" panose="030003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bg1"/>
                </a:solidFill>
                <a:latin typeface="Matura MT Script Capitals" panose="03020802060602070202" pitchFamily="66" charset="0"/>
                <a:ea typeface="華康雅風體W3" panose="03000309000000000000" pitchFamily="65" charset="-120"/>
              </a:rPr>
              <a:t>點心、餅乾</a:t>
            </a:r>
            <a:endParaRPr lang="en-US" altLang="zh-TW" sz="3200" dirty="0">
              <a:solidFill>
                <a:schemeClr val="bg1"/>
              </a:solidFill>
              <a:latin typeface="Matura MT Script Capitals" panose="03020802060602070202" pitchFamily="66" charset="0"/>
              <a:ea typeface="華康雅風體W3" panose="030003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bg1"/>
                </a:solidFill>
                <a:latin typeface="Matura MT Script Capitals" panose="03020802060602070202" pitchFamily="66" charset="0"/>
                <a:ea typeface="華康雅風體W3" panose="03000309000000000000" pitchFamily="65" charset="-120"/>
              </a:rPr>
              <a:t>將幸福送到</a:t>
            </a:r>
            <a:endParaRPr lang="en-US" altLang="zh-TW" sz="3200" dirty="0">
              <a:solidFill>
                <a:schemeClr val="bg1"/>
              </a:solidFill>
              <a:latin typeface="Matura MT Script Capitals" panose="03020802060602070202" pitchFamily="66" charset="0"/>
              <a:ea typeface="華康雅風體W3" panose="030003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bg1"/>
                </a:solidFill>
                <a:latin typeface="Matura MT Script Capitals" panose="03020802060602070202" pitchFamily="66" charset="0"/>
                <a:ea typeface="華康雅風體W3" panose="03000309000000000000" pitchFamily="65" charset="-120"/>
              </a:rPr>
              <a:t>英雄手裡</a:t>
            </a:r>
            <a:endParaRPr lang="en-US" altLang="zh-TW" sz="3200" dirty="0">
              <a:solidFill>
                <a:schemeClr val="bg1"/>
              </a:solidFill>
              <a:latin typeface="Matura MT Script Capitals" panose="03020802060602070202" pitchFamily="66" charset="0"/>
              <a:ea typeface="華康雅風體W3" panose="030003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9690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預留位置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n-US" altLang="zh-TW" smtClean="0"/>
              <a:t>5</a:t>
            </a:fld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DBBD5BD-5E7F-C147-C6D8-3966831DB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06" y="378619"/>
            <a:ext cx="4571225" cy="610076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755B217-BDE9-3418-1CC4-DD796A5ACA88}"/>
              </a:ext>
            </a:extLst>
          </p:cNvPr>
          <p:cNvSpPr txBox="1"/>
          <p:nvPr/>
        </p:nvSpPr>
        <p:spPr>
          <a:xfrm>
            <a:off x="4630167" y="4628475"/>
            <a:ext cx="7483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>
                <a:solidFill>
                  <a:schemeClr val="accent3">
                    <a:lumMod val="75000"/>
                  </a:schemeClr>
                </a:solidFill>
                <a:latin typeface="華康雅風體W3" panose="03000309000000000000" pitchFamily="65" charset="-120"/>
                <a:ea typeface="金梅流行書" panose="02010609000101010101" pitchFamily="49" charset="-120"/>
              </a:rPr>
              <a:t>愛心</a:t>
            </a:r>
            <a:r>
              <a:rPr lang="en-US" altLang="zh-TW" sz="4800" dirty="0">
                <a:solidFill>
                  <a:schemeClr val="accent3">
                    <a:lumMod val="75000"/>
                  </a:schemeClr>
                </a:solidFill>
                <a:latin typeface="Matura MT Script Capitals" panose="03020802060602070202" pitchFamily="66" charset="0"/>
                <a:ea typeface="金梅流行書" panose="02010609000101010101" pitchFamily="49" charset="-120"/>
              </a:rPr>
              <a:t>A</a:t>
            </a:r>
            <a:r>
              <a:rPr lang="zh-TW" altLang="en-US" sz="4800" dirty="0">
                <a:solidFill>
                  <a:schemeClr val="accent3">
                    <a:lumMod val="75000"/>
                  </a:schemeClr>
                </a:solidFill>
                <a:latin typeface="華康雅風體W3" panose="03000309000000000000" pitchFamily="65" charset="-120"/>
                <a:ea typeface="金梅流行書" panose="02010609000101010101" pitchFamily="49" charset="-120"/>
              </a:rPr>
              <a:t>餐</a:t>
            </a:r>
            <a:r>
              <a:rPr lang="en-US" altLang="zh-TW" sz="4800" dirty="0" err="1">
                <a:solidFill>
                  <a:schemeClr val="accent3">
                    <a:lumMod val="75000"/>
                  </a:schemeClr>
                </a:solidFill>
                <a:latin typeface="Matura MT Script Capitals" panose="03020802060602070202" pitchFamily="66" charset="0"/>
                <a:ea typeface="金梅流行書" panose="02010609000101010101" pitchFamily="49" charset="-120"/>
              </a:rPr>
              <a:t>Support,I</a:t>
            </a:r>
            <a:r>
              <a:rPr lang="en-US" altLang="zh-TW" sz="4800" dirty="0">
                <a:solidFill>
                  <a:schemeClr val="accent3">
                    <a:lumMod val="75000"/>
                  </a:schemeClr>
                </a:solidFill>
                <a:latin typeface="Matura MT Script Capitals" panose="03020802060602070202" pitchFamily="66" charset="0"/>
                <a:ea typeface="金梅流行書" panose="02010609000101010101" pitchFamily="49" charset="-120"/>
              </a:rPr>
              <a:t> do!</a:t>
            </a:r>
            <a:endParaRPr lang="zh-TW" altLang="en-US" sz="4800" dirty="0">
              <a:solidFill>
                <a:schemeClr val="accent3">
                  <a:lumMod val="75000"/>
                </a:schemeClr>
              </a:solidFill>
              <a:latin typeface="Matura MT Script Capitals" panose="03020802060602070202" pitchFamily="66" charset="0"/>
              <a:ea typeface="華康雅風體W3" panose="03000309000000000000" pitchFamily="65" charset="-120"/>
            </a:endParaRPr>
          </a:p>
        </p:txBody>
      </p:sp>
      <p:sp>
        <p:nvSpPr>
          <p:cNvPr id="10" name="標題 9">
            <a:extLst>
              <a:ext uri="{FF2B5EF4-FFF2-40B4-BE49-F238E27FC236}">
                <a16:creationId xmlns:a16="http://schemas.microsoft.com/office/drawing/2014/main" id="{21D63D34-75D0-75EA-4E9B-EA62D75A2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959" y="5680756"/>
            <a:ext cx="3968496" cy="832104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幸福任務</a:t>
            </a:r>
            <a:r>
              <a:rPr lang="en-US" altLang="zh-TW" sz="4000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 Part II</a:t>
            </a:r>
            <a:endParaRPr lang="zh-TW" altLang="en-US" sz="4000" dirty="0">
              <a:latin typeface="華康雅風體W3(P)" panose="03000300000000000000" pitchFamily="66" charset="-120"/>
              <a:ea typeface="華康雅風體W3(P)" panose="03000300000000000000" pitchFamily="66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4C8F87F4-035D-1D4C-3669-DBB8ED0D3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865" y="1091608"/>
            <a:ext cx="6498174" cy="3226392"/>
          </a:xfrm>
          <a:prstGeom prst="rect">
            <a:avLst/>
          </a:prstGeom>
        </p:spPr>
      </p:pic>
      <p:sp>
        <p:nvSpPr>
          <p:cNvPr id="15" name="雲朵形 14">
            <a:extLst>
              <a:ext uri="{FF2B5EF4-FFF2-40B4-BE49-F238E27FC236}">
                <a16:creationId xmlns:a16="http://schemas.microsoft.com/office/drawing/2014/main" id="{B9204382-1506-1E06-03D3-0572F9306EE2}"/>
              </a:ext>
            </a:extLst>
          </p:cNvPr>
          <p:cNvSpPr/>
          <p:nvPr/>
        </p:nvSpPr>
        <p:spPr>
          <a:xfrm>
            <a:off x="4229486" y="5459472"/>
            <a:ext cx="2689473" cy="127022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幸福</a:t>
            </a:r>
            <a:endParaRPr lang="en-US" altLang="zh-TW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TW" alt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送淡水</a:t>
            </a:r>
          </a:p>
        </p:txBody>
      </p:sp>
      <p:sp>
        <p:nvSpPr>
          <p:cNvPr id="17" name="雲朵形 16">
            <a:extLst>
              <a:ext uri="{FF2B5EF4-FFF2-40B4-BE49-F238E27FC236}">
                <a16:creationId xmlns:a16="http://schemas.microsoft.com/office/drawing/2014/main" id="{0C572098-8339-B466-67CA-A67E6BA613BF}"/>
              </a:ext>
            </a:extLst>
          </p:cNvPr>
          <p:cNvSpPr/>
          <p:nvPr/>
        </p:nvSpPr>
        <p:spPr>
          <a:xfrm>
            <a:off x="6644641" y="150635"/>
            <a:ext cx="3139520" cy="1769605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福壽街</a:t>
            </a:r>
            <a:br>
              <a:rPr lang="en-US" altLang="zh-TW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zh-TW" alt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幸福阿嬤</a:t>
            </a:r>
          </a:p>
        </p:txBody>
      </p:sp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2FEBB8-55CF-0FAF-3237-BC06F3559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361" y="5120640"/>
            <a:ext cx="7914639" cy="1625600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3600" dirty="0"/>
              <a:t>線上團集會大家支持</a:t>
            </a:r>
            <a:r>
              <a:rPr lang="en-US" altLang="zh-TW" sz="3600" dirty="0"/>
              <a:t>A</a:t>
            </a:r>
            <a:r>
              <a:rPr lang="zh-TW" altLang="en-US" sz="3600" dirty="0"/>
              <a:t>餐英雄</a:t>
            </a:r>
            <a:br>
              <a:rPr lang="en-US" altLang="zh-TW" sz="3600" dirty="0"/>
            </a:br>
            <a:r>
              <a:rPr lang="zh-TW" altLang="en-US" sz="3600" dirty="0"/>
              <a:t>送幸福</a:t>
            </a:r>
            <a:br>
              <a:rPr lang="en-US" altLang="zh-TW" sz="3600" dirty="0"/>
            </a:br>
            <a:r>
              <a:rPr lang="zh-TW" altLang="en-US" sz="3600" dirty="0"/>
              <a:t>真的是</a:t>
            </a:r>
            <a:r>
              <a:rPr lang="en-US" altLang="zh-TW" sz="3600" dirty="0"/>
              <a:t>『</a:t>
            </a:r>
            <a:r>
              <a:rPr lang="zh-TW" altLang="en-US" sz="3600" dirty="0"/>
              <a:t>你幫我 我幫你 就都過去了</a:t>
            </a:r>
            <a:r>
              <a:rPr lang="en-US" altLang="zh-TW" sz="3600" dirty="0"/>
              <a:t>』</a:t>
            </a:r>
            <a:endParaRPr lang="zh-TW" altLang="en-US" sz="36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E53239C-4DA7-C1E8-8590-514C5F59C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altLang="zh-TW" noProof="0" smtClean="0"/>
              <a:pPr/>
              <a:t>6</a:t>
            </a:fld>
            <a:endParaRPr lang="zh-TW" altLang="en-US" noProof="0"/>
          </a:p>
        </p:txBody>
      </p:sp>
      <p:pic>
        <p:nvPicPr>
          <p:cNvPr id="6" name="媒體版面配置區 5">
            <a:extLst>
              <a:ext uri="{FF2B5EF4-FFF2-40B4-BE49-F238E27FC236}">
                <a16:creationId xmlns:a16="http://schemas.microsoft.com/office/drawing/2014/main" id="{4416972E-6877-942B-EA11-A9799F47CCAE}"/>
              </a:ext>
            </a:extLst>
          </p:cNvPr>
          <p:cNvPicPr>
            <a:picLocks noGrp="1" noChangeAspect="1"/>
          </p:cNvPicPr>
          <p:nvPr>
            <p:ph type="media" sz="quarter" idx="13"/>
          </p:nvPr>
        </p:nvPicPr>
        <p:blipFill>
          <a:blip r:embed="rId2"/>
          <a:stretch>
            <a:fillRect/>
          </a:stretch>
        </p:blipFill>
        <p:spPr>
          <a:xfrm>
            <a:off x="1584716" y="189718"/>
            <a:ext cx="8615923" cy="485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67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7EDF6E-4832-C593-FA61-B4A6B7FB5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023" y="5890367"/>
            <a:ext cx="6087325" cy="832104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幸福年終任務</a:t>
            </a:r>
            <a:r>
              <a:rPr lang="en-US" altLang="zh-TW" sz="4000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:</a:t>
            </a:r>
            <a:r>
              <a:rPr lang="zh-TW" altLang="en-US" sz="4000" dirty="0">
                <a:latin typeface="華康雅風體W3(P)" panose="03000300000000000000" pitchFamily="66" charset="-120"/>
                <a:ea typeface="華康雅風體W3(P)" panose="03000300000000000000" pitchFamily="66" charset="-120"/>
              </a:rPr>
              <a:t> </a:t>
            </a:r>
            <a:r>
              <a:rPr lang="en-US" altLang="zh-TW" sz="2800" b="1" i="0" dirty="0">
                <a:effectLst/>
                <a:latin typeface="Matura MT Script Capitals" panose="03020802060602070202" pitchFamily="66" charset="0"/>
              </a:rPr>
              <a:t>Christmas Elf</a:t>
            </a:r>
            <a:endParaRPr lang="zh-TW" altLang="en-US" sz="2800" dirty="0">
              <a:latin typeface="Matura MT Script Capitals" panose="03020802060602070202" pitchFamily="66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5B5761A-712B-D42D-35FF-A85C9A973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altLang="zh-TW" noProof="0" smtClean="0"/>
              <a:pPr/>
              <a:t>7</a:t>
            </a:fld>
            <a:endParaRPr lang="zh-TW" altLang="en-US" noProof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9B81BF8-4B3F-BC4A-BB3B-50139C6C02C2}"/>
              </a:ext>
            </a:extLst>
          </p:cNvPr>
          <p:cNvSpPr txBox="1"/>
          <p:nvPr/>
        </p:nvSpPr>
        <p:spPr>
          <a:xfrm>
            <a:off x="2371707" y="135529"/>
            <a:ext cx="7776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accent1">
                    <a:lumMod val="50000"/>
                  </a:schemeClr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幸福出動</a:t>
            </a:r>
            <a:r>
              <a:rPr lang="en-US" altLang="zh-TW" sz="4800" b="1" dirty="0">
                <a:solidFill>
                  <a:schemeClr val="accent1">
                    <a:lumMod val="50000"/>
                  </a:schemeClr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!</a:t>
            </a:r>
            <a:r>
              <a:rPr lang="zh-TW" altLang="en-US" sz="4800" b="1" dirty="0">
                <a:solidFill>
                  <a:schemeClr val="accent1">
                    <a:lumMod val="50000"/>
                  </a:schemeClr>
                </a:solidFill>
                <a:latin typeface="華康雅風體W3" panose="03000309000000000000" pitchFamily="65" charset="-120"/>
                <a:ea typeface="華康雅風體W3" panose="03000309000000000000" pitchFamily="65" charset="-120"/>
              </a:rPr>
              <a:t> 線上募集力量大 </a:t>
            </a:r>
          </a:p>
        </p:txBody>
      </p:sp>
      <p:pic>
        <p:nvPicPr>
          <p:cNvPr id="9" name="圖形 8" descr="連線 以實心填滿">
            <a:extLst>
              <a:ext uri="{FF2B5EF4-FFF2-40B4-BE49-F238E27FC236}">
                <a16:creationId xmlns:a16="http://schemas.microsoft.com/office/drawing/2014/main" id="{34CCE974-72A3-47BA-B2E8-2828408BE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728" y="112671"/>
            <a:ext cx="1664778" cy="1664778"/>
          </a:xfrm>
          <a:prstGeom prst="rect">
            <a:avLst/>
          </a:prstGeom>
        </p:spPr>
      </p:pic>
      <p:pic>
        <p:nvPicPr>
          <p:cNvPr id="3" name="線上媒體 2" title="即日起至2021/12/15 聖誕愛心禮物募集 昌隆幸福童軍團邀請您一起加入 Christmas Elf的行列公益活動送禮給需要的孩子">
            <a:hlinkClick r:id="" action="ppaction://media"/>
            <a:extLst>
              <a:ext uri="{FF2B5EF4-FFF2-40B4-BE49-F238E27FC236}">
                <a16:creationId xmlns:a16="http://schemas.microsoft.com/office/drawing/2014/main" id="{AC9BF19C-EA8F-D8C2-2655-E2E75B4F4E5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371707" y="1056753"/>
            <a:ext cx="8158641" cy="4609633"/>
          </a:xfrm>
          <a:prstGeom prst="rect">
            <a:avLst/>
          </a:prstGeom>
        </p:spPr>
      </p:pic>
      <p:sp>
        <p:nvSpPr>
          <p:cNvPr id="6" name="流程圖: 儲存資料 5">
            <a:extLst>
              <a:ext uri="{FF2B5EF4-FFF2-40B4-BE49-F238E27FC236}">
                <a16:creationId xmlns:a16="http://schemas.microsoft.com/office/drawing/2014/main" id="{B6C8644F-73C3-D225-EFED-4C65A388EACF}"/>
              </a:ext>
            </a:extLst>
          </p:cNvPr>
          <p:cNvSpPr/>
          <p:nvPr/>
        </p:nvSpPr>
        <p:spPr>
          <a:xfrm>
            <a:off x="120046" y="5801248"/>
            <a:ext cx="4174920" cy="966586"/>
          </a:xfrm>
          <a:prstGeom prst="flowChartOnlineStorage">
            <a:avLst/>
          </a:prstGeom>
          <a:solidFill>
            <a:srgbClr val="F8C5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https://www.youtube.com/watch?v=Th-F0QZVYAQ</a:t>
            </a:r>
            <a:endParaRPr lang="zh-TW" altLang="en-US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783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B6A22AB-3657-4D60-5B4E-7A6023974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745" y="154855"/>
            <a:ext cx="8389128" cy="2570480"/>
          </a:xfrm>
          <a:solidFill>
            <a:srgbClr val="CC66FF"/>
          </a:solidFill>
        </p:spPr>
        <p:txBody>
          <a:bodyPr>
            <a:noAutofit/>
          </a:bodyPr>
          <a:lstStyle/>
          <a:p>
            <a:pPr algn="ctr"/>
            <a:r>
              <a:rPr lang="zh-TW" altLang="en-US" sz="2800" dirty="0"/>
              <a:t>疫情好些了，但聽說那瑪夏的孩子襪子都破了</a:t>
            </a:r>
            <a:r>
              <a:rPr lang="en-US" altLang="zh-TW" sz="2800" dirty="0"/>
              <a:t>…</a:t>
            </a:r>
            <a:br>
              <a:rPr lang="en-US" altLang="zh-TW" sz="2800" dirty="0"/>
            </a:br>
            <a:r>
              <a:rPr lang="zh-TW" altLang="en-US" sz="2800" dirty="0"/>
              <a:t>幸福精靈雷達啟動</a:t>
            </a:r>
            <a:br>
              <a:rPr lang="en-US" altLang="zh-TW" sz="2800" dirty="0"/>
            </a:br>
            <a:r>
              <a:rPr lang="zh-TW" altLang="en-US" sz="2800" dirty="0"/>
              <a:t>★ 畫卡片、製作海報</a:t>
            </a:r>
            <a:br>
              <a:rPr lang="en-US" altLang="zh-TW" sz="2800" dirty="0"/>
            </a:br>
            <a:r>
              <a:rPr lang="zh-TW" altLang="en-US" sz="2800" dirty="0"/>
              <a:t>★ 聖誕精靈任務推廣影片</a:t>
            </a:r>
            <a:br>
              <a:rPr lang="en-US" altLang="zh-TW" sz="2800" dirty="0"/>
            </a:br>
            <a:r>
              <a:rPr lang="zh-TW" altLang="en-US" sz="2800" dirty="0"/>
              <a:t>★ 告訴同學、朋友、老師、爸媽、鄰居</a:t>
            </a:r>
            <a:br>
              <a:rPr lang="en-US" altLang="zh-TW" sz="2800" dirty="0"/>
            </a:br>
            <a:r>
              <a:rPr lang="zh-TW" altLang="en-US" sz="2800" dirty="0"/>
              <a:t>★ 大家一起送幸福到偏鄉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0EFE2A8-A837-4672-50EB-693E8BB7C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altLang="zh-TW" noProof="0" smtClean="0"/>
              <a:pPr/>
              <a:t>8</a:t>
            </a:fld>
            <a:endParaRPr lang="zh-TW" altLang="en-US" noProof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F3B0DCC-C200-9AD7-BC67-478C76DBB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7" y="2854960"/>
            <a:ext cx="5539812" cy="384818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A0978E3-3048-B8F6-CF65-F3B350E0B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182" y="2854960"/>
            <a:ext cx="6294818" cy="361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1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301751" y="571754"/>
            <a:ext cx="5226308" cy="1056410"/>
          </a:xfrm>
        </p:spPr>
        <p:txBody>
          <a:bodyPr rtlCol="0" anchor="t">
            <a:normAutofit/>
          </a:bodyPr>
          <a:lstStyle/>
          <a:p>
            <a:pPr rtl="0"/>
            <a:r>
              <a:rPr lang="zh-TW" altLang="en-US" sz="3200" dirty="0"/>
              <a:t>小小心意傳送暖暖幸福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BE29131-0256-478D-B4FF-734E0F94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C0CDE5-970C-4CC4-BF43-0DA127E73E82}" type="slidenum">
              <a:rPr lang="en-US" altLang="zh-TW" smtClean="0"/>
              <a:t>9</a:t>
            </a:fld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758EDA4-0B8F-29ED-5686-E9C90AFE6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594" y="223633"/>
            <a:ext cx="4629549" cy="347137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A6C8170-F254-2179-FE65-B16CABD1B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515" y="1670160"/>
            <a:ext cx="3787145" cy="505180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EECC704-8ED8-70F2-FEB6-5019B93AD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338" y="3737876"/>
            <a:ext cx="4548924" cy="3077446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B843EA3-6FC2-B5DB-34AF-CE71C75E94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7083" y="223633"/>
            <a:ext cx="213783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61208631_TF66931380_Win32" id="{3B571BBB-F22D-479C-A8AF-F41753230B13}" vid="{614B03A4-93A0-4301-B3C2-D39D1EF483C6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小學簡報</Template>
  <TotalTime>252</TotalTime>
  <Words>325</Words>
  <Application>Microsoft Office PowerPoint</Application>
  <PresentationFormat>寬螢幕</PresentationFormat>
  <Paragraphs>57</Paragraphs>
  <Slides>13</Slides>
  <Notes>7</Notes>
  <HiddenSlides>0</HiddenSlides>
  <MMClips>2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2" baseType="lpstr">
      <vt:lpstr>Microsoft JhengHei UI</vt:lpstr>
      <vt:lpstr>華康仿宋體W2(P)</vt:lpstr>
      <vt:lpstr>華康雅風體W3</vt:lpstr>
      <vt:lpstr>華康雅風體W3(P)</vt:lpstr>
      <vt:lpstr>Arial</vt:lpstr>
      <vt:lpstr>Brush Script MT</vt:lpstr>
      <vt:lpstr>Franklin Gothic Book</vt:lpstr>
      <vt:lpstr>Matura MT Script Capitals</vt:lpstr>
      <vt:lpstr>Office 佈景主題</vt:lpstr>
      <vt:lpstr>幸福精靈任務</vt:lpstr>
      <vt:lpstr>PowerPoint 簡報</vt:lpstr>
      <vt:lpstr>PowerPoint 簡報</vt:lpstr>
      <vt:lpstr>PowerPoint 簡報</vt:lpstr>
      <vt:lpstr>幸福任務 Part II</vt:lpstr>
      <vt:lpstr>線上團集會大家支持A餐英雄 送幸福 真的是『你幫我 我幫你 就都過去了』</vt:lpstr>
      <vt:lpstr>幸福年終任務: Christmas Elf</vt:lpstr>
      <vt:lpstr>疫情好些了，但聽說那瑪夏的孩子襪子都破了… 幸福精靈雷達啟動 ★ 畫卡片、製作海報 ★ 聖誕精靈任務推廣影片 ★ 告訴同學、朋友、老師、爸媽、鄰居 ★ 大家一起送幸福到偏鄉</vt:lpstr>
      <vt:lpstr>小小心意傳送暖暖幸福</vt:lpstr>
      <vt:lpstr>線上線下推廣好溫暖 我們還收到來自土城、台中、高雄                          不認識的好心人                也想一起加入送幸福</vt:lpstr>
      <vt:lpstr>禮物送到了這群可愛的小朋友手中</vt:lpstr>
      <vt:lpstr>沒想到我們也 交到了遠方的朋友</vt:lpstr>
      <vt:lpstr>送幸福好快樂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幸福精靈任務</dc:title>
  <dc:creator>孟瑾 吳</dc:creator>
  <cp:lastModifiedBy>Nick Wu</cp:lastModifiedBy>
  <cp:revision>2</cp:revision>
  <dcterms:created xsi:type="dcterms:W3CDTF">2022-12-19T12:16:52Z</dcterms:created>
  <dcterms:modified xsi:type="dcterms:W3CDTF">2022-12-30T16:11:10Z</dcterms:modified>
</cp:coreProperties>
</file>