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8" r:id="rId4"/>
  </p:sldMasterIdLst>
  <p:notesMasterIdLst>
    <p:notesMasterId r:id="rId12"/>
  </p:notesMasterIdLst>
  <p:handoutMasterIdLst>
    <p:handoutMasterId r:id="rId13"/>
  </p:handoutMasterIdLst>
  <p:sldIdLst>
    <p:sldId id="270" r:id="rId5"/>
    <p:sldId id="256" r:id="rId6"/>
    <p:sldId id="268" r:id="rId7"/>
    <p:sldId id="272" r:id="rId8"/>
    <p:sldId id="273" r:id="rId9"/>
    <p:sldId id="265" r:id="rId10"/>
    <p:sldId id="274" r:id="rId11"/>
  </p:sldIdLst>
  <p:sldSz cx="12192000" cy="6858000"/>
  <p:notesSz cx="6858000" cy="9144000"/>
  <p:defaultTextStyle>
    <a:defPPr rtl="0">
      <a:defRPr lang="zh-tw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7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99"/>
    <a:srgbClr val="3366FF"/>
    <a:srgbClr val="0000FF"/>
    <a:srgbClr val="CCFF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936F90-213D-4B62-8C8B-8A7D65720AB4}" v="131" dt="2022-12-22T09:41:59.8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894" autoAdjust="0"/>
  </p:normalViewPr>
  <p:slideViewPr>
    <p:cSldViewPr snapToGrid="0">
      <p:cViewPr varScale="1">
        <p:scale>
          <a:sx n="62" d="100"/>
          <a:sy n="62" d="100"/>
        </p:scale>
        <p:origin x="72" y="14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1" d="100"/>
          <a:sy n="71" d="100"/>
        </p:scale>
        <p:origin x="3342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孟瑾 吳" userId="614ebbd25f671798" providerId="LiveId" clId="{29936F90-213D-4B62-8C8B-8A7D65720AB4}"/>
    <pc:docChg chg="undo custSel addSld delSld modSld">
      <pc:chgData name="孟瑾 吳" userId="614ebbd25f671798" providerId="LiveId" clId="{29936F90-213D-4B62-8C8B-8A7D65720AB4}" dt="2022-12-22T09:43:20.079" v="795" actId="207"/>
      <pc:docMkLst>
        <pc:docMk/>
      </pc:docMkLst>
      <pc:sldChg chg="addSp modSp mod">
        <pc:chgData name="孟瑾 吳" userId="614ebbd25f671798" providerId="LiveId" clId="{29936F90-213D-4B62-8C8B-8A7D65720AB4}" dt="2022-12-22T09:43:20.079" v="795" actId="207"/>
        <pc:sldMkLst>
          <pc:docMk/>
          <pc:sldMk cId="300101176" sldId="256"/>
        </pc:sldMkLst>
        <pc:spChg chg="mod">
          <ac:chgData name="孟瑾 吳" userId="614ebbd25f671798" providerId="LiveId" clId="{29936F90-213D-4B62-8C8B-8A7D65720AB4}" dt="2022-12-22T09:43:20.079" v="795" actId="207"/>
          <ac:spMkLst>
            <pc:docMk/>
            <pc:sldMk cId="300101176" sldId="256"/>
            <ac:spMk id="2" creationId="{08BDDBEB-2A0E-4470-BE29-A528A3A60875}"/>
          </ac:spMkLst>
        </pc:spChg>
        <pc:spChg chg="add mod">
          <ac:chgData name="孟瑾 吳" userId="614ebbd25f671798" providerId="LiveId" clId="{29936F90-213D-4B62-8C8B-8A7D65720AB4}" dt="2022-12-22T07:44:01.571" v="389" actId="1076"/>
          <ac:spMkLst>
            <pc:docMk/>
            <pc:sldMk cId="300101176" sldId="256"/>
            <ac:spMk id="3" creationId="{83972985-9FD5-070C-A793-7A2A1AE50B79}"/>
          </ac:spMkLst>
        </pc:spChg>
        <pc:picChg chg="mod">
          <ac:chgData name="孟瑾 吳" userId="614ebbd25f671798" providerId="LiveId" clId="{29936F90-213D-4B62-8C8B-8A7D65720AB4}" dt="2022-12-22T07:43:58.991" v="388" actId="1076"/>
          <ac:picMkLst>
            <pc:docMk/>
            <pc:sldMk cId="300101176" sldId="256"/>
            <ac:picMk id="5" creationId="{74B1416E-E144-4B0E-9CB1-2137FB57B75D}"/>
          </ac:picMkLst>
        </pc:picChg>
      </pc:sldChg>
      <pc:sldChg chg="modSp mod">
        <pc:chgData name="孟瑾 吳" userId="614ebbd25f671798" providerId="LiveId" clId="{29936F90-213D-4B62-8C8B-8A7D65720AB4}" dt="2022-12-22T07:25:31.589" v="10" actId="14826"/>
        <pc:sldMkLst>
          <pc:docMk/>
          <pc:sldMk cId="1779314252" sldId="265"/>
        </pc:sldMkLst>
        <pc:spChg chg="mod">
          <ac:chgData name="孟瑾 吳" userId="614ebbd25f671798" providerId="LiveId" clId="{29936F90-213D-4B62-8C8B-8A7D65720AB4}" dt="2022-12-22T07:24:42.515" v="0" actId="1076"/>
          <ac:spMkLst>
            <pc:docMk/>
            <pc:sldMk cId="1779314252" sldId="265"/>
            <ac:spMk id="2" creationId="{6CE38160-E23D-4F14-BD43-3E708B505C60}"/>
          </ac:spMkLst>
        </pc:spChg>
        <pc:graphicFrameChg chg="mod">
          <ac:chgData name="孟瑾 吳" userId="614ebbd25f671798" providerId="LiveId" clId="{29936F90-213D-4B62-8C8B-8A7D65720AB4}" dt="2022-12-22T07:24:45.255" v="1"/>
          <ac:graphicFrameMkLst>
            <pc:docMk/>
            <pc:sldMk cId="1779314252" sldId="265"/>
            <ac:graphicFrameMk id="6" creationId="{8F375D0B-4F30-4CE6-8189-5AD3F1D16FC4}"/>
          </ac:graphicFrameMkLst>
        </pc:graphicFrameChg>
        <pc:picChg chg="mod">
          <ac:chgData name="孟瑾 吳" userId="614ebbd25f671798" providerId="LiveId" clId="{29936F90-213D-4B62-8C8B-8A7D65720AB4}" dt="2022-12-22T07:25:31.589" v="10" actId="14826"/>
          <ac:picMkLst>
            <pc:docMk/>
            <pc:sldMk cId="1779314252" sldId="265"/>
            <ac:picMk id="3" creationId="{51D842FF-2DB5-AA3C-9EDC-A179E2F6A3E9}"/>
          </ac:picMkLst>
        </pc:picChg>
      </pc:sldChg>
      <pc:sldChg chg="addSp delSp modSp mod">
        <pc:chgData name="孟瑾 吳" userId="614ebbd25f671798" providerId="LiveId" clId="{29936F90-213D-4B62-8C8B-8A7D65720AB4}" dt="2022-12-22T07:30:21.861" v="19" actId="1076"/>
        <pc:sldMkLst>
          <pc:docMk/>
          <pc:sldMk cId="3179833211" sldId="267"/>
        </pc:sldMkLst>
        <pc:picChg chg="add mod">
          <ac:chgData name="孟瑾 吳" userId="614ebbd25f671798" providerId="LiveId" clId="{29936F90-213D-4B62-8C8B-8A7D65720AB4}" dt="2022-12-22T07:30:21.861" v="19" actId="1076"/>
          <ac:picMkLst>
            <pc:docMk/>
            <pc:sldMk cId="3179833211" sldId="267"/>
            <ac:picMk id="4" creationId="{384347A0-E78E-8D57-3926-6243ACE3F259}"/>
          </ac:picMkLst>
        </pc:picChg>
        <pc:picChg chg="del">
          <ac:chgData name="孟瑾 吳" userId="614ebbd25f671798" providerId="LiveId" clId="{29936F90-213D-4B62-8C8B-8A7D65720AB4}" dt="2022-12-22T07:30:14.552" v="17" actId="478"/>
          <ac:picMkLst>
            <pc:docMk/>
            <pc:sldMk cId="3179833211" sldId="267"/>
            <ac:picMk id="5" creationId="{BDEE4019-56F2-459C-B15D-76C0CDC216FA}"/>
          </ac:picMkLst>
        </pc:picChg>
      </pc:sldChg>
      <pc:sldChg chg="delSp modSp mod">
        <pc:chgData name="孟瑾 吳" userId="614ebbd25f671798" providerId="LiveId" clId="{29936F90-213D-4B62-8C8B-8A7D65720AB4}" dt="2022-12-22T09:33:00.280" v="555" actId="14100"/>
        <pc:sldMkLst>
          <pc:docMk/>
          <pc:sldMk cId="3019627190" sldId="268"/>
        </pc:sldMkLst>
        <pc:spChg chg="mod">
          <ac:chgData name="孟瑾 吳" userId="614ebbd25f671798" providerId="LiveId" clId="{29936F90-213D-4B62-8C8B-8A7D65720AB4}" dt="2022-12-22T09:33:00.280" v="555" actId="14100"/>
          <ac:spMkLst>
            <pc:docMk/>
            <pc:sldMk cId="3019627190" sldId="268"/>
            <ac:spMk id="2" creationId="{0EA25782-BD92-45C9-A8FE-5E3488DF3DA3}"/>
          </ac:spMkLst>
        </pc:spChg>
        <pc:picChg chg="del mod">
          <ac:chgData name="孟瑾 吳" userId="614ebbd25f671798" providerId="LiveId" clId="{29936F90-213D-4B62-8C8B-8A7D65720AB4}" dt="2022-12-22T07:26:44.320" v="14" actId="478"/>
          <ac:picMkLst>
            <pc:docMk/>
            <pc:sldMk cId="3019627190" sldId="268"/>
            <ac:picMk id="21" creationId="{88060996-A832-867E-71F7-5B03BA81D8AF}"/>
          </ac:picMkLst>
        </pc:picChg>
      </pc:sldChg>
      <pc:sldChg chg="addSp modSp mod">
        <pc:chgData name="孟瑾 吳" userId="614ebbd25f671798" providerId="LiveId" clId="{29936F90-213D-4B62-8C8B-8A7D65720AB4}" dt="2022-12-22T09:42:53.230" v="794" actId="1076"/>
        <pc:sldMkLst>
          <pc:docMk/>
          <pc:sldMk cId="825492604" sldId="270"/>
        </pc:sldMkLst>
        <pc:spChg chg="add mod">
          <ac:chgData name="孟瑾 吳" userId="614ebbd25f671798" providerId="LiveId" clId="{29936F90-213D-4B62-8C8B-8A7D65720AB4}" dt="2022-12-22T09:42:53.230" v="794" actId="1076"/>
          <ac:spMkLst>
            <pc:docMk/>
            <pc:sldMk cId="825492604" sldId="270"/>
            <ac:spMk id="3" creationId="{2DC68BEB-E99D-0E47-5627-42E7008299FA}"/>
          </ac:spMkLst>
        </pc:spChg>
        <pc:spChg chg="mod">
          <ac:chgData name="孟瑾 吳" userId="614ebbd25f671798" providerId="LiveId" clId="{29936F90-213D-4B62-8C8B-8A7D65720AB4}" dt="2022-12-22T09:41:37.639" v="748" actId="1076"/>
          <ac:spMkLst>
            <pc:docMk/>
            <pc:sldMk cId="825492604" sldId="270"/>
            <ac:spMk id="63" creationId="{69F1744A-CA11-44DA-AE09-C24B436C1B4F}"/>
          </ac:spMkLst>
        </pc:spChg>
        <pc:graphicFrameChg chg="mod">
          <ac:chgData name="孟瑾 吳" userId="614ebbd25f671798" providerId="LiveId" clId="{29936F90-213D-4B62-8C8B-8A7D65720AB4}" dt="2022-12-22T07:35:16.180" v="115"/>
          <ac:graphicFrameMkLst>
            <pc:docMk/>
            <pc:sldMk cId="825492604" sldId="270"/>
            <ac:graphicFrameMk id="18" creationId="{FB509DA5-15CF-4F50-8076-F311C53562F4}"/>
          </ac:graphicFrameMkLst>
        </pc:graphicFrameChg>
        <pc:picChg chg="add mod">
          <ac:chgData name="孟瑾 吳" userId="614ebbd25f671798" providerId="LiveId" clId="{29936F90-213D-4B62-8C8B-8A7D65720AB4}" dt="2022-12-22T09:41:45.669" v="750" actId="1076"/>
          <ac:picMkLst>
            <pc:docMk/>
            <pc:sldMk cId="825492604" sldId="270"/>
            <ac:picMk id="2" creationId="{B511E539-9C94-8FDE-2966-5626D2E7E91E}"/>
          </ac:picMkLst>
        </pc:picChg>
        <pc:picChg chg="mod">
          <ac:chgData name="孟瑾 吳" userId="614ebbd25f671798" providerId="LiveId" clId="{29936F90-213D-4B62-8C8B-8A7D65720AB4}" dt="2022-12-22T07:34:32.988" v="102" actId="1076"/>
          <ac:picMkLst>
            <pc:docMk/>
            <pc:sldMk cId="825492604" sldId="270"/>
            <ac:picMk id="21" creationId="{6D3B9A29-478F-EDC6-4AE8-2826F0216FD7}"/>
          </ac:picMkLst>
        </pc:picChg>
        <pc:picChg chg="add mod">
          <ac:chgData name="孟瑾 吳" userId="614ebbd25f671798" providerId="LiveId" clId="{29936F90-213D-4B62-8C8B-8A7D65720AB4}" dt="2022-12-22T07:35:23.495" v="118" actId="1076"/>
          <ac:picMkLst>
            <pc:docMk/>
            <pc:sldMk cId="825492604" sldId="270"/>
            <ac:picMk id="24" creationId="{7295691C-C7CA-DA57-120C-16BB97DED0B0}"/>
          </ac:picMkLst>
        </pc:picChg>
      </pc:sldChg>
      <pc:sldChg chg="addSp delSp modSp del mod">
        <pc:chgData name="孟瑾 吳" userId="614ebbd25f671798" providerId="LiveId" clId="{29936F90-213D-4B62-8C8B-8A7D65720AB4}" dt="2022-12-22T09:16:56.722" v="406" actId="2696"/>
        <pc:sldMkLst>
          <pc:docMk/>
          <pc:sldMk cId="2139626160" sldId="271"/>
        </pc:sldMkLst>
        <pc:spChg chg="del mod">
          <ac:chgData name="孟瑾 吳" userId="614ebbd25f671798" providerId="LiveId" clId="{29936F90-213D-4B62-8C8B-8A7D65720AB4}" dt="2022-12-22T09:16:30.670" v="401" actId="478"/>
          <ac:spMkLst>
            <pc:docMk/>
            <pc:sldMk cId="2139626160" sldId="271"/>
            <ac:spMk id="2" creationId="{08BDDBEB-2A0E-4470-BE29-A528A3A60875}"/>
          </ac:spMkLst>
        </pc:spChg>
        <pc:spChg chg="add del mod">
          <ac:chgData name="孟瑾 吳" userId="614ebbd25f671798" providerId="LiveId" clId="{29936F90-213D-4B62-8C8B-8A7D65720AB4}" dt="2022-12-22T09:16:33.202" v="402" actId="478"/>
          <ac:spMkLst>
            <pc:docMk/>
            <pc:sldMk cId="2139626160" sldId="271"/>
            <ac:spMk id="10" creationId="{82040726-D0B5-D320-551B-BD19379AAB98}"/>
          </ac:spMkLst>
        </pc:spChg>
        <pc:picChg chg="del">
          <ac:chgData name="孟瑾 吳" userId="614ebbd25f671798" providerId="LiveId" clId="{29936F90-213D-4B62-8C8B-8A7D65720AB4}" dt="2022-12-22T09:16:24.420" v="398" actId="478"/>
          <ac:picMkLst>
            <pc:docMk/>
            <pc:sldMk cId="2139626160" sldId="271"/>
            <ac:picMk id="3" creationId="{D35FDCFC-019A-C022-4CBB-B7E48C5828B7}"/>
          </ac:picMkLst>
        </pc:picChg>
        <pc:picChg chg="del">
          <ac:chgData name="孟瑾 吳" userId="614ebbd25f671798" providerId="LiveId" clId="{29936F90-213D-4B62-8C8B-8A7D65720AB4}" dt="2022-12-22T09:16:17.901" v="393" actId="478"/>
          <ac:picMkLst>
            <pc:docMk/>
            <pc:sldMk cId="2139626160" sldId="271"/>
            <ac:picMk id="5" creationId="{74B1416E-E144-4B0E-9CB1-2137FB57B75D}"/>
          </ac:picMkLst>
        </pc:picChg>
        <pc:picChg chg="add del">
          <ac:chgData name="孟瑾 吳" userId="614ebbd25f671798" providerId="LiveId" clId="{29936F90-213D-4B62-8C8B-8A7D65720AB4}" dt="2022-12-22T09:16:23.330" v="397" actId="478"/>
          <ac:picMkLst>
            <pc:docMk/>
            <pc:sldMk cId="2139626160" sldId="271"/>
            <ac:picMk id="6" creationId="{0AB9014E-0772-EFD2-A745-D8AF0F9F38A7}"/>
          </ac:picMkLst>
        </pc:picChg>
        <pc:picChg chg="add del mod">
          <ac:chgData name="孟瑾 吳" userId="614ebbd25f671798" providerId="LiveId" clId="{29936F90-213D-4B62-8C8B-8A7D65720AB4}" dt="2022-12-22T09:16:49.781" v="404" actId="21"/>
          <ac:picMkLst>
            <pc:docMk/>
            <pc:sldMk cId="2139626160" sldId="271"/>
            <ac:picMk id="7" creationId="{F51167E3-FE73-F31B-BF19-87ADFD3FED31}"/>
          </ac:picMkLst>
        </pc:picChg>
        <pc:picChg chg="del">
          <ac:chgData name="孟瑾 吳" userId="614ebbd25f671798" providerId="LiveId" clId="{29936F90-213D-4B62-8C8B-8A7D65720AB4}" dt="2022-12-22T09:16:19.920" v="395" actId="478"/>
          <ac:picMkLst>
            <pc:docMk/>
            <pc:sldMk cId="2139626160" sldId="271"/>
            <ac:picMk id="9" creationId="{1878458A-5345-F481-2F2B-A7477AD42B9D}"/>
          </ac:picMkLst>
        </pc:picChg>
        <pc:picChg chg="del">
          <ac:chgData name="孟瑾 吳" userId="614ebbd25f671798" providerId="LiveId" clId="{29936F90-213D-4B62-8C8B-8A7D65720AB4}" dt="2022-12-22T09:16:19.390" v="394" actId="478"/>
          <ac:picMkLst>
            <pc:docMk/>
            <pc:sldMk cId="2139626160" sldId="271"/>
            <ac:picMk id="11" creationId="{E201E6D1-1A9A-7981-0916-69A487AF740F}"/>
          </ac:picMkLst>
        </pc:picChg>
      </pc:sldChg>
      <pc:sldChg chg="addSp delSp modSp new mod">
        <pc:chgData name="孟瑾 吳" userId="614ebbd25f671798" providerId="LiveId" clId="{29936F90-213D-4B62-8C8B-8A7D65720AB4}" dt="2022-12-22T09:40:29.059" v="744" actId="20577"/>
        <pc:sldMkLst>
          <pc:docMk/>
          <pc:sldMk cId="3947978410" sldId="272"/>
        </pc:sldMkLst>
        <pc:spChg chg="del mod">
          <ac:chgData name="孟瑾 吳" userId="614ebbd25f671798" providerId="LiveId" clId="{29936F90-213D-4B62-8C8B-8A7D65720AB4}" dt="2022-12-22T09:17:06.280" v="410" actId="478"/>
          <ac:spMkLst>
            <pc:docMk/>
            <pc:sldMk cId="3947978410" sldId="272"/>
            <ac:spMk id="2" creationId="{F2637126-FC80-6C85-73A6-DB2E7CC9512E}"/>
          </ac:spMkLst>
        </pc:spChg>
        <pc:spChg chg="del">
          <ac:chgData name="孟瑾 吳" userId="614ebbd25f671798" providerId="LiveId" clId="{29936F90-213D-4B62-8C8B-8A7D65720AB4}" dt="2022-12-22T09:17:07.970" v="411" actId="478"/>
          <ac:spMkLst>
            <pc:docMk/>
            <pc:sldMk cId="3947978410" sldId="272"/>
            <ac:spMk id="3" creationId="{4D28C579-D902-EEFD-A9D6-8A958D718A6E}"/>
          </ac:spMkLst>
        </pc:spChg>
        <pc:spChg chg="add mod">
          <ac:chgData name="孟瑾 吳" userId="614ebbd25f671798" providerId="LiveId" clId="{29936F90-213D-4B62-8C8B-8A7D65720AB4}" dt="2022-12-22T09:30:21.499" v="536" actId="2085"/>
          <ac:spMkLst>
            <pc:docMk/>
            <pc:sldMk cId="3947978410" sldId="272"/>
            <ac:spMk id="5" creationId="{9E525DFC-2653-60CD-1F62-7CC7AA40943E}"/>
          </ac:spMkLst>
        </pc:spChg>
        <pc:spChg chg="add mod ord">
          <ac:chgData name="孟瑾 吳" userId="614ebbd25f671798" providerId="LiveId" clId="{29936F90-213D-4B62-8C8B-8A7D65720AB4}" dt="2022-12-22T09:39:32.810" v="661" actId="1076"/>
          <ac:spMkLst>
            <pc:docMk/>
            <pc:sldMk cId="3947978410" sldId="272"/>
            <ac:spMk id="7" creationId="{1D38A9FE-8E8F-D4E3-903D-2F88A6B4EDA0}"/>
          </ac:spMkLst>
        </pc:spChg>
        <pc:spChg chg="add mod">
          <ac:chgData name="孟瑾 吳" userId="614ebbd25f671798" providerId="LiveId" clId="{29936F90-213D-4B62-8C8B-8A7D65720AB4}" dt="2022-12-22T09:30:29.191" v="538" actId="2085"/>
          <ac:spMkLst>
            <pc:docMk/>
            <pc:sldMk cId="3947978410" sldId="272"/>
            <ac:spMk id="9" creationId="{2C13809D-C9D1-EBC2-EE5E-E63BD17D72D7}"/>
          </ac:spMkLst>
        </pc:spChg>
        <pc:spChg chg="add mod ord">
          <ac:chgData name="孟瑾 吳" userId="614ebbd25f671798" providerId="LiveId" clId="{29936F90-213D-4B62-8C8B-8A7D65720AB4}" dt="2022-12-22T09:30:32.700" v="539" actId="2085"/>
          <ac:spMkLst>
            <pc:docMk/>
            <pc:sldMk cId="3947978410" sldId="272"/>
            <ac:spMk id="10" creationId="{8FDD5F2D-77C6-6D61-4C2D-277953F017BA}"/>
          </ac:spMkLst>
        </pc:spChg>
        <pc:spChg chg="add mod ord">
          <ac:chgData name="孟瑾 吳" userId="614ebbd25f671798" providerId="LiveId" clId="{29936F90-213D-4B62-8C8B-8A7D65720AB4}" dt="2022-12-22T09:30:25.630" v="537" actId="2085"/>
          <ac:spMkLst>
            <pc:docMk/>
            <pc:sldMk cId="3947978410" sldId="272"/>
            <ac:spMk id="17" creationId="{7715ADB8-9625-6E5D-D0E2-469394DCF837}"/>
          </ac:spMkLst>
        </pc:spChg>
        <pc:spChg chg="add mod">
          <ac:chgData name="孟瑾 吳" userId="614ebbd25f671798" providerId="LiveId" clId="{29936F90-213D-4B62-8C8B-8A7D65720AB4}" dt="2022-12-22T09:40:29.059" v="744" actId="20577"/>
          <ac:spMkLst>
            <pc:docMk/>
            <pc:sldMk cId="3947978410" sldId="272"/>
            <ac:spMk id="26" creationId="{076FF942-B00B-98E0-5457-33AEF1F37B00}"/>
          </ac:spMkLst>
        </pc:spChg>
        <pc:spChg chg="add mod">
          <ac:chgData name="孟瑾 吳" userId="614ebbd25f671798" providerId="LiveId" clId="{29936F90-213D-4B62-8C8B-8A7D65720AB4}" dt="2022-12-22T09:40:14.399" v="718" actId="1076"/>
          <ac:spMkLst>
            <pc:docMk/>
            <pc:sldMk cId="3947978410" sldId="272"/>
            <ac:spMk id="31" creationId="{F06DCC7C-56B8-1941-51B3-78EE17699A6A}"/>
          </ac:spMkLst>
        </pc:spChg>
        <pc:picChg chg="add del mod">
          <ac:chgData name="孟瑾 吳" userId="614ebbd25f671798" providerId="LiveId" clId="{29936F90-213D-4B62-8C8B-8A7D65720AB4}" dt="2022-12-22T09:17:30.300" v="415" actId="478"/>
          <ac:picMkLst>
            <pc:docMk/>
            <pc:sldMk cId="3947978410" sldId="272"/>
            <ac:picMk id="4" creationId="{70E399AF-004C-3BA2-46E1-CF8EB7A80626}"/>
          </ac:picMkLst>
        </pc:picChg>
        <pc:picChg chg="add del mod">
          <ac:chgData name="孟瑾 吳" userId="614ebbd25f671798" providerId="LiveId" clId="{29936F90-213D-4B62-8C8B-8A7D65720AB4}" dt="2022-12-22T09:19:40.576" v="425" actId="478"/>
          <ac:picMkLst>
            <pc:docMk/>
            <pc:sldMk cId="3947978410" sldId="272"/>
            <ac:picMk id="6" creationId="{69C503F7-CCC6-FC0F-40E7-28E5E32DFBF7}"/>
          </ac:picMkLst>
        </pc:picChg>
        <pc:picChg chg="add del mod">
          <ac:chgData name="孟瑾 吳" userId="614ebbd25f671798" providerId="LiveId" clId="{29936F90-213D-4B62-8C8B-8A7D65720AB4}" dt="2022-12-22T09:22:36.293" v="434" actId="478"/>
          <ac:picMkLst>
            <pc:docMk/>
            <pc:sldMk cId="3947978410" sldId="272"/>
            <ac:picMk id="8" creationId="{0B1722A7-0E0F-9413-2710-1E1E55FB61F8}"/>
          </ac:picMkLst>
        </pc:picChg>
        <pc:picChg chg="add del mod">
          <ac:chgData name="孟瑾 吳" userId="614ebbd25f671798" providerId="LiveId" clId="{29936F90-213D-4B62-8C8B-8A7D65720AB4}" dt="2022-12-22T09:27:25.084" v="491" actId="21"/>
          <ac:picMkLst>
            <pc:docMk/>
            <pc:sldMk cId="3947978410" sldId="272"/>
            <ac:picMk id="12" creationId="{B129ACA7-E9A3-BE34-2695-047ED232B5A0}"/>
          </ac:picMkLst>
        </pc:picChg>
        <pc:picChg chg="add del mod">
          <ac:chgData name="孟瑾 吳" userId="614ebbd25f671798" providerId="LiveId" clId="{29936F90-213D-4B62-8C8B-8A7D65720AB4}" dt="2022-12-22T09:29:09.120" v="521" actId="21"/>
          <ac:picMkLst>
            <pc:docMk/>
            <pc:sldMk cId="3947978410" sldId="272"/>
            <ac:picMk id="14" creationId="{1693148C-7210-A6A9-62B1-9968DD80BA51}"/>
          </ac:picMkLst>
        </pc:picChg>
        <pc:picChg chg="add mod">
          <ac:chgData name="孟瑾 吳" userId="614ebbd25f671798" providerId="LiveId" clId="{29936F90-213D-4B62-8C8B-8A7D65720AB4}" dt="2022-12-22T09:26:01.974" v="476" actId="1076"/>
          <ac:picMkLst>
            <pc:docMk/>
            <pc:sldMk cId="3947978410" sldId="272"/>
            <ac:picMk id="16" creationId="{97D7CD34-1CD6-0575-1CAB-9698389B4366}"/>
          </ac:picMkLst>
        </pc:picChg>
        <pc:picChg chg="add mod">
          <ac:chgData name="孟瑾 吳" userId="614ebbd25f671798" providerId="LiveId" clId="{29936F90-213D-4B62-8C8B-8A7D65720AB4}" dt="2022-12-22T09:27:33.110" v="495" actId="1076"/>
          <ac:picMkLst>
            <pc:docMk/>
            <pc:sldMk cId="3947978410" sldId="272"/>
            <ac:picMk id="18" creationId="{728F4945-8B8D-B8EF-CF25-5D5D19F995F1}"/>
          </ac:picMkLst>
        </pc:picChg>
        <pc:picChg chg="add del mod">
          <ac:chgData name="孟瑾 吳" userId="614ebbd25f671798" providerId="LiveId" clId="{29936F90-213D-4B62-8C8B-8A7D65720AB4}" dt="2022-12-22T09:27:47.420" v="502"/>
          <ac:picMkLst>
            <pc:docMk/>
            <pc:sldMk cId="3947978410" sldId="272"/>
            <ac:picMk id="19" creationId="{B234A71B-6C75-0D3E-7714-7064D8FD3D5F}"/>
          </ac:picMkLst>
        </pc:picChg>
        <pc:picChg chg="add mod">
          <ac:chgData name="孟瑾 吳" userId="614ebbd25f671798" providerId="LiveId" clId="{29936F90-213D-4B62-8C8B-8A7D65720AB4}" dt="2022-12-22T09:28:59.160" v="518" actId="1440"/>
          <ac:picMkLst>
            <pc:docMk/>
            <pc:sldMk cId="3947978410" sldId="272"/>
            <ac:picMk id="21" creationId="{950B2699-6821-7F76-E196-45B6E57ECA79}"/>
          </ac:picMkLst>
        </pc:picChg>
        <pc:picChg chg="add mod">
          <ac:chgData name="孟瑾 吳" userId="614ebbd25f671798" providerId="LiveId" clId="{29936F90-213D-4B62-8C8B-8A7D65720AB4}" dt="2022-12-22T09:29:19.349" v="525" actId="1076"/>
          <ac:picMkLst>
            <pc:docMk/>
            <pc:sldMk cId="3947978410" sldId="272"/>
            <ac:picMk id="22" creationId="{1123AF02-89EC-7DF5-88BF-886246F18ED7}"/>
          </ac:picMkLst>
        </pc:picChg>
        <pc:picChg chg="add mod">
          <ac:chgData name="孟瑾 吳" userId="614ebbd25f671798" providerId="LiveId" clId="{29936F90-213D-4B62-8C8B-8A7D65720AB4}" dt="2022-12-22T09:29:53.630" v="534" actId="14100"/>
          <ac:picMkLst>
            <pc:docMk/>
            <pc:sldMk cId="3947978410" sldId="272"/>
            <ac:picMk id="24" creationId="{7FE33410-4077-C73C-CD3E-BE3CCD33A41E}"/>
          </ac:picMkLst>
        </pc:picChg>
        <pc:picChg chg="add del mod">
          <ac:chgData name="孟瑾 吳" userId="614ebbd25f671798" providerId="LiveId" clId="{29936F90-213D-4B62-8C8B-8A7D65720AB4}" dt="2022-12-22T09:31:11.500" v="543" actId="478"/>
          <ac:picMkLst>
            <pc:docMk/>
            <pc:sldMk cId="3947978410" sldId="272"/>
            <ac:picMk id="25" creationId="{62B340D2-671E-9906-EAB4-C24EB6D59798}"/>
          </ac:picMkLst>
        </pc:picChg>
        <pc:picChg chg="add mod">
          <ac:chgData name="孟瑾 吳" userId="614ebbd25f671798" providerId="LiveId" clId="{29936F90-213D-4B62-8C8B-8A7D65720AB4}" dt="2022-12-22T09:39:15.230" v="656" actId="207"/>
          <ac:picMkLst>
            <pc:docMk/>
            <pc:sldMk cId="3947978410" sldId="272"/>
            <ac:picMk id="28" creationId="{51781E27-EF25-635B-BA87-C9961E7B3485}"/>
          </ac:picMkLst>
        </pc:picChg>
        <pc:picChg chg="add mod">
          <ac:chgData name="孟瑾 吳" userId="614ebbd25f671798" providerId="LiveId" clId="{29936F90-213D-4B62-8C8B-8A7D65720AB4}" dt="2022-12-22T09:40:11.429" v="717" actId="1076"/>
          <ac:picMkLst>
            <pc:docMk/>
            <pc:sldMk cId="3947978410" sldId="272"/>
            <ac:picMk id="30" creationId="{3374B0C6-EA45-0D9D-78FC-8BBE706F12E7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048C61-36D6-4B73-9AF4-D31B74104F82}" type="doc">
      <dgm:prSet loTypeId="urn:microsoft.com/office/officeart/2018/5/layout/IconCircleLabelList" loCatId="other" qsTypeId="urn:microsoft.com/office/officeart/2005/8/quickstyle/simple4" qsCatId="simple" csTypeId="urn:microsoft.com/office/officeart/2005/8/colors/colorful3" csCatId="colorful" phldr="1"/>
      <dgm:spPr/>
    </dgm:pt>
    <dgm:pt modelId="{AF583F91-332F-4E72-A1E0-987BFD089F88}">
      <dgm:prSet phldrT="[Text]" custT="1"/>
      <dgm:spPr/>
      <dgm:t>
        <a:bodyPr rtlCol="0"/>
        <a:lstStyle/>
        <a:p>
          <a:pPr>
            <a:lnSpc>
              <a:spcPct val="100000"/>
            </a:lnSpc>
            <a:defRPr cap="all"/>
          </a:pPr>
          <a:r>
            <a:rPr lang="zh-TW" altLang="en-US" sz="2000" i="0" cap="none" noProof="0" dirty="0">
              <a:latin typeface="Microsoft JhengHei UI" panose="020B0604030504040204" pitchFamily="34" charset="-120"/>
              <a:ea typeface="Microsoft JhengHei UI" panose="020B0604030504040204" pitchFamily="34" charset="-120"/>
            </a:rPr>
            <a:t>淨灘服務</a:t>
          </a:r>
          <a:endParaRPr lang="zh-TW" altLang="en-US" sz="2000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gm:t>
    </dgm:pt>
    <dgm:pt modelId="{64596A89-BBA0-45D0-8E22-7BBC2F943B47}" type="parTrans" cxnId="{A68E0B67-A0CF-423E-9B01-65F9A6E5BDCF}">
      <dgm:prSet/>
      <dgm:spPr/>
      <dgm:t>
        <a:bodyPr rtlCol="0"/>
        <a:lstStyle/>
        <a:p>
          <a:pPr rtl="0"/>
          <a:endParaRPr lang="zh-TW" altLang="ru-RU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gm:t>
    </dgm:pt>
    <dgm:pt modelId="{705CEAA8-675D-47C0-8F48-2F40A711E383}" type="sibTrans" cxnId="{A68E0B67-A0CF-423E-9B01-65F9A6E5BDCF}">
      <dgm:prSet/>
      <dgm:spPr/>
      <dgm:t>
        <a:bodyPr rtlCol="0"/>
        <a:lstStyle/>
        <a:p>
          <a:pPr rtl="0"/>
          <a:endParaRPr lang="zh-TW" altLang="ru-RU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gm:t>
    </dgm:pt>
    <dgm:pt modelId="{520A53C9-ECE9-46F5-88D2-D48EC507F57E}">
      <dgm:prSet phldrT="[Text]" custT="1"/>
      <dgm:spPr/>
      <dgm:t>
        <a:bodyPr rtlCol="0"/>
        <a:lstStyle/>
        <a:p>
          <a:pPr>
            <a:lnSpc>
              <a:spcPct val="100000"/>
            </a:lnSpc>
            <a:defRPr cap="all"/>
          </a:pPr>
          <a:r>
            <a:rPr lang="zh-TW" altLang="en-US" sz="2000" noProof="0" dirty="0">
              <a:latin typeface="Microsoft JhengHei UI" panose="020B0604030504040204" pitchFamily="34" charset="-120"/>
              <a:ea typeface="Microsoft JhengHei UI" panose="020B0604030504040204" pitchFamily="34" charset="-120"/>
            </a:rPr>
            <a:t>昌隆海陸小隊</a:t>
          </a:r>
        </a:p>
      </dgm:t>
    </dgm:pt>
    <dgm:pt modelId="{071F71CB-2E91-4706-8580-7A9507D3498C}" type="parTrans" cxnId="{06F43257-D3EF-4021-8B4C-8FF549290723}">
      <dgm:prSet/>
      <dgm:spPr/>
      <dgm:t>
        <a:bodyPr rtlCol="0"/>
        <a:lstStyle/>
        <a:p>
          <a:pPr rtl="0"/>
          <a:endParaRPr lang="zh-TW" altLang="ru-RU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gm:t>
    </dgm:pt>
    <dgm:pt modelId="{2B883F14-5874-45D7-94D5-8F5162A57A1C}" type="sibTrans" cxnId="{06F43257-D3EF-4021-8B4C-8FF549290723}">
      <dgm:prSet/>
      <dgm:spPr/>
      <dgm:t>
        <a:bodyPr rtlCol="0"/>
        <a:lstStyle/>
        <a:p>
          <a:pPr rtl="0"/>
          <a:endParaRPr lang="zh-TW" altLang="ru-RU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gm:t>
    </dgm:pt>
    <dgm:pt modelId="{5F527937-CD5F-4682-B04B-CEBA79E99ED4}">
      <dgm:prSet custT="1"/>
      <dgm:spPr/>
      <dgm:t>
        <a:bodyPr rtlCol="0"/>
        <a:lstStyle/>
        <a:p>
          <a:pPr>
            <a:lnSpc>
              <a:spcPct val="100000"/>
            </a:lnSpc>
            <a:defRPr cap="all"/>
          </a:pPr>
          <a:r>
            <a:rPr lang="zh-TW" altLang="en-US" sz="2000" cap="none" noProof="0" dirty="0">
              <a:latin typeface="Microsoft JhengHei UI" panose="020B0604030504040204" pitchFamily="34" charset="-120"/>
              <a:ea typeface="Microsoft JhengHei UI" panose="020B0604030504040204" pitchFamily="34" charset="-120"/>
            </a:rPr>
            <a:t>生態永續</a:t>
          </a:r>
        </a:p>
      </dgm:t>
    </dgm:pt>
    <dgm:pt modelId="{FBFBF700-F8A4-474A-A342-2C1752EB13B8}" type="parTrans" cxnId="{FEEC04FE-33FF-4741-8C41-C1313093F66A}">
      <dgm:prSet/>
      <dgm:spPr/>
      <dgm:t>
        <a:bodyPr rtlCol="0"/>
        <a:lstStyle/>
        <a:p>
          <a:pPr rtl="0"/>
          <a:endParaRPr lang="zh-TW" altLang="ru-RU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gm:t>
    </dgm:pt>
    <dgm:pt modelId="{6609A378-B1CD-4490-BAD7-454637280DC6}" type="sibTrans" cxnId="{FEEC04FE-33FF-4741-8C41-C1313093F66A}">
      <dgm:prSet/>
      <dgm:spPr/>
      <dgm:t>
        <a:bodyPr rtlCol="0"/>
        <a:lstStyle/>
        <a:p>
          <a:pPr rtl="0"/>
          <a:endParaRPr lang="zh-TW" altLang="ru-RU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gm:t>
    </dgm:pt>
    <dgm:pt modelId="{67FFBD6F-56B0-43EB-BBD0-B4BD04E7A66C}">
      <dgm:prSet custT="1"/>
      <dgm:spPr/>
      <dgm:t>
        <a:bodyPr rtlCol="0"/>
        <a:lstStyle/>
        <a:p>
          <a:pPr>
            <a:lnSpc>
              <a:spcPct val="100000"/>
            </a:lnSpc>
            <a:defRPr cap="all"/>
          </a:pPr>
          <a:r>
            <a:rPr lang="zh-TW" altLang="en-US" sz="2000" cap="none" noProof="0" dirty="0">
              <a:latin typeface="Microsoft JhengHei UI" panose="020B0604030504040204" pitchFamily="34" charset="-120"/>
              <a:ea typeface="Microsoft JhengHei UI" panose="020B0604030504040204" pitchFamily="34" charset="-120"/>
            </a:rPr>
            <a:t>大手牽小小</a:t>
          </a:r>
        </a:p>
      </dgm:t>
    </dgm:pt>
    <dgm:pt modelId="{467E952F-FCBD-4614-9654-273CCC048B2A}" type="parTrans" cxnId="{A2A8C156-4F81-4A90-B08E-225C5B39F500}">
      <dgm:prSet/>
      <dgm:spPr/>
      <dgm:t>
        <a:bodyPr rtlCol="0"/>
        <a:lstStyle/>
        <a:p>
          <a:pPr rtl="0"/>
          <a:endParaRPr lang="zh-TW" altLang="ru-RU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gm:t>
    </dgm:pt>
    <dgm:pt modelId="{997EED20-EB8B-4654-845F-95E376501A61}" type="sibTrans" cxnId="{A2A8C156-4F81-4A90-B08E-225C5B39F500}">
      <dgm:prSet/>
      <dgm:spPr/>
      <dgm:t>
        <a:bodyPr rtlCol="0"/>
        <a:lstStyle/>
        <a:p>
          <a:pPr rtl="0"/>
          <a:endParaRPr lang="zh-TW" altLang="ru-RU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gm:t>
    </dgm:pt>
    <dgm:pt modelId="{BBF80FC7-D448-4483-A6C9-4EAE4BE5CAF2}" type="pres">
      <dgm:prSet presAssocID="{23048C61-36D6-4B73-9AF4-D31B74104F82}" presName="root" presStyleCnt="0">
        <dgm:presLayoutVars>
          <dgm:dir/>
          <dgm:resizeHandles val="exact"/>
        </dgm:presLayoutVars>
      </dgm:prSet>
      <dgm:spPr/>
    </dgm:pt>
    <dgm:pt modelId="{1CB2887D-20AE-4102-930D-CD170E422C5F}" type="pres">
      <dgm:prSet presAssocID="{AF583F91-332F-4E72-A1E0-987BFD089F88}" presName="compNode" presStyleCnt="0"/>
      <dgm:spPr/>
    </dgm:pt>
    <dgm:pt modelId="{B99A65BE-757B-4D84-B5FE-48104FC06414}" type="pres">
      <dgm:prSet presAssocID="{AF583F91-332F-4E72-A1E0-987BFD089F88}" presName="iconBgRect" presStyleLbl="bgShp" presStyleIdx="0" presStyleCnt="4" custLinFactNeighborX="5124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noFill/>
        <a:ln>
          <a:noFill/>
        </a:ln>
      </dgm:spPr>
    </dgm:pt>
    <dgm:pt modelId="{7EEB8DAD-99AC-4FE8-BD91-AB3BBD920121}" type="pres">
      <dgm:prSet presAssocID="{AF583F91-332F-4E72-A1E0-987BFD089F88}" presName="iconRect" presStyleLbl="node1" presStyleIdx="0" presStyleCnt="4" custLinFactY="11561" custLinFactNeighborX="21220" custLinFactNeighborY="10000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波浪 以實心填滿"/>
        </a:ext>
      </dgm:extLst>
    </dgm:pt>
    <dgm:pt modelId="{86FC1905-CC68-4E87-A989-7A09ED799ACD}" type="pres">
      <dgm:prSet presAssocID="{AF583F91-332F-4E72-A1E0-987BFD089F88}" presName="spaceRect" presStyleCnt="0"/>
      <dgm:spPr/>
    </dgm:pt>
    <dgm:pt modelId="{A2D6B74B-D7F6-461D-9A3E-29AE873A88E7}" type="pres">
      <dgm:prSet presAssocID="{AF583F91-332F-4E72-A1E0-987BFD089F88}" presName="textRect" presStyleLbl="revTx" presStyleIdx="0" presStyleCnt="4" custLinFactNeighborX="4061" custLinFactNeighborY="26227">
        <dgm:presLayoutVars>
          <dgm:chMax val="1"/>
          <dgm:chPref val="1"/>
        </dgm:presLayoutVars>
      </dgm:prSet>
      <dgm:spPr/>
    </dgm:pt>
    <dgm:pt modelId="{C3C50DCF-AD83-48B8-84E3-B3AFA60C3F8D}" type="pres">
      <dgm:prSet presAssocID="{705CEAA8-675D-47C0-8F48-2F40A711E383}" presName="sibTrans" presStyleCnt="0"/>
      <dgm:spPr/>
    </dgm:pt>
    <dgm:pt modelId="{DDDA15A8-587D-4B5D-A7BE-FB262C0CAF4E}" type="pres">
      <dgm:prSet presAssocID="{520A53C9-ECE9-46F5-88D2-D48EC507F57E}" presName="compNode" presStyleCnt="0"/>
      <dgm:spPr/>
    </dgm:pt>
    <dgm:pt modelId="{ADBD35B6-559C-4E4F-9574-4BA9274B6091}" type="pres">
      <dgm:prSet presAssocID="{520A53C9-ECE9-46F5-88D2-D48EC507F57E}" presName="iconBgRect" presStyleLbl="bgShp" presStyleIdx="1" presStyleCnt="4" custLinFactNeighborX="-11626" custLinFactNeighborY="-1393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noFill/>
        <a:ln>
          <a:noFill/>
        </a:ln>
      </dgm:spPr>
    </dgm:pt>
    <dgm:pt modelId="{B868A014-8E16-413C-B8AE-3003DEB6A9F2}" type="pres">
      <dgm:prSet presAssocID="{520A53C9-ECE9-46F5-88D2-D48EC507F57E}" presName="iconRect" presStyleLbl="node1" presStyleIdx="1" presStyleCnt="4" custLinFactX="-125873" custLinFactNeighborX="-200000" custLinFactNeighborY="-6730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E48EBF2C-CCD0-4E01-9A73-A0DE921C18F0}" type="pres">
      <dgm:prSet presAssocID="{520A53C9-ECE9-46F5-88D2-D48EC507F57E}" presName="spaceRect" presStyleCnt="0"/>
      <dgm:spPr/>
    </dgm:pt>
    <dgm:pt modelId="{0DCE97C5-E889-40B4-8BE0-94BAA197A527}" type="pres">
      <dgm:prSet presAssocID="{520A53C9-ECE9-46F5-88D2-D48EC507F57E}" presName="textRect" presStyleLbl="revTx" presStyleIdx="1" presStyleCnt="4" custLinFactX="-7331" custLinFactY="-16472" custLinFactNeighborX="-100000" custLinFactNeighborY="-100000">
        <dgm:presLayoutVars>
          <dgm:chMax val="1"/>
          <dgm:chPref val="1"/>
        </dgm:presLayoutVars>
      </dgm:prSet>
      <dgm:spPr/>
    </dgm:pt>
    <dgm:pt modelId="{28600D5A-B3F1-42A9-A790-B2733331BD58}" type="pres">
      <dgm:prSet presAssocID="{2B883F14-5874-45D7-94D5-8F5162A57A1C}" presName="sibTrans" presStyleCnt="0"/>
      <dgm:spPr/>
    </dgm:pt>
    <dgm:pt modelId="{083D6136-A58E-46F1-A866-3D3D120706A2}" type="pres">
      <dgm:prSet presAssocID="{5F527937-CD5F-4682-B04B-CEBA79E99ED4}" presName="compNode" presStyleCnt="0"/>
      <dgm:spPr/>
    </dgm:pt>
    <dgm:pt modelId="{7C7730D2-6F5C-4C07-B6C9-7B78FB830E86}" type="pres">
      <dgm:prSet presAssocID="{5F527937-CD5F-4682-B04B-CEBA79E99ED4}" presName="iconBgRect" presStyleLbl="bgShp" presStyleIdx="2" presStyleCnt="4" custLinFactY="-19680" custLinFactNeighborY="-100000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noFill/>
        <a:ln>
          <a:noFill/>
        </a:ln>
      </dgm:spPr>
    </dgm:pt>
    <dgm:pt modelId="{73DE5867-8622-4ECE-BF05-C44C4A70ACD9}" type="pres">
      <dgm:prSet presAssocID="{5F527937-CD5F-4682-B04B-CEBA79E99ED4}" presName="iconRect" presStyleLbl="node1" presStyleIdx="2" presStyleCnt="4" custLinFactX="175946" custLinFactY="-107403" custLinFactNeighborX="200000" custLinFactNeighborY="-20000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張開的手與植物 以實心填滿"/>
        </a:ext>
      </dgm:extLst>
    </dgm:pt>
    <dgm:pt modelId="{F4DE9A7E-7688-460B-B8B9-0ED123555AC3}" type="pres">
      <dgm:prSet presAssocID="{5F527937-CD5F-4682-B04B-CEBA79E99ED4}" presName="spaceRect" presStyleCnt="0"/>
      <dgm:spPr/>
    </dgm:pt>
    <dgm:pt modelId="{9A1458B1-9A61-4DC2-8626-D1B5B6AAF481}" type="pres">
      <dgm:prSet presAssocID="{5F527937-CD5F-4682-B04B-CEBA79E99ED4}" presName="textRect" presStyleLbl="revTx" presStyleIdx="2" presStyleCnt="4" custLinFactX="35041" custLinFactY="-148073" custLinFactNeighborX="100000" custLinFactNeighborY="-200000">
        <dgm:presLayoutVars>
          <dgm:chMax val="1"/>
          <dgm:chPref val="1"/>
        </dgm:presLayoutVars>
      </dgm:prSet>
      <dgm:spPr/>
    </dgm:pt>
    <dgm:pt modelId="{4724C23C-407F-482F-A2D0-67F596F6CFCA}" type="pres">
      <dgm:prSet presAssocID="{6609A378-B1CD-4490-BAD7-454637280DC6}" presName="sibTrans" presStyleCnt="0"/>
      <dgm:spPr/>
    </dgm:pt>
    <dgm:pt modelId="{6FE1ADDD-0990-4D75-A5D5-EF81AF9FA32C}" type="pres">
      <dgm:prSet presAssocID="{67FFBD6F-56B0-43EB-BBD0-B4BD04E7A66C}" presName="compNode" presStyleCnt="0"/>
      <dgm:spPr/>
    </dgm:pt>
    <dgm:pt modelId="{36278FB6-E1FB-41C5-9E64-C3CD6347D9EE}" type="pres">
      <dgm:prSet presAssocID="{67FFBD6F-56B0-43EB-BBD0-B4BD04E7A66C}" presName="iconBgRect" presStyleLbl="bgShp" presStyleIdx="3" presStyleCnt="4" custLinFactY="-28399" custLinFactNeighborX="59647" custLinFactNeighborY="-100000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noFill/>
        <a:ln>
          <a:noFill/>
        </a:ln>
      </dgm:spPr>
    </dgm:pt>
    <dgm:pt modelId="{DFA4AADF-7CE3-49CE-9266-1FF1685AE72B}" type="pres">
      <dgm:prSet presAssocID="{67FFBD6F-56B0-43EB-BBD0-B4BD04E7A66C}" presName="iconRect" presStyleLbl="node1" presStyleIdx="3" presStyleCnt="4" custLinFactY="-200000" custLinFactNeighborX="40232" custLinFactNeighborY="-24954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乾杯 以實心填滿"/>
        </a:ext>
      </dgm:extLst>
    </dgm:pt>
    <dgm:pt modelId="{664BDC54-3C32-4107-A9C7-14DDE767E150}" type="pres">
      <dgm:prSet presAssocID="{67FFBD6F-56B0-43EB-BBD0-B4BD04E7A66C}" presName="spaceRect" presStyleCnt="0"/>
      <dgm:spPr/>
    </dgm:pt>
    <dgm:pt modelId="{E1F920E6-D82F-406A-9C4B-D9A87DB39F98}" type="pres">
      <dgm:prSet presAssocID="{67FFBD6F-56B0-43EB-BBD0-B4BD04E7A66C}" presName="textRect" presStyleLbl="revTx" presStyleIdx="3" presStyleCnt="4" custLinFactY="-200000" custLinFactNeighborX="18536" custLinFactNeighborY="-276977">
        <dgm:presLayoutVars>
          <dgm:chMax val="1"/>
          <dgm:chPref val="1"/>
        </dgm:presLayoutVars>
      </dgm:prSet>
      <dgm:spPr/>
    </dgm:pt>
  </dgm:ptLst>
  <dgm:cxnLst>
    <dgm:cxn modelId="{05B12F0F-6F0A-49C6-AC8A-4567B312BFC0}" type="presOf" srcId="{23048C61-36D6-4B73-9AF4-D31B74104F82}" destId="{BBF80FC7-D448-4483-A6C9-4EAE4BE5CAF2}" srcOrd="0" destOrd="0" presId="urn:microsoft.com/office/officeart/2018/5/layout/IconCircleLabelList"/>
    <dgm:cxn modelId="{B08A5928-0428-4FCE-A1D0-9A9FF09077A8}" type="presOf" srcId="{520A53C9-ECE9-46F5-88D2-D48EC507F57E}" destId="{0DCE97C5-E889-40B4-8BE0-94BAA197A527}" srcOrd="0" destOrd="0" presId="urn:microsoft.com/office/officeart/2018/5/layout/IconCircleLabelList"/>
    <dgm:cxn modelId="{7BA2753E-F22F-4DED-85A6-7BD4D9E8C9ED}" type="presOf" srcId="{5F527937-CD5F-4682-B04B-CEBA79E99ED4}" destId="{9A1458B1-9A61-4DC2-8626-D1B5B6AAF481}" srcOrd="0" destOrd="0" presId="urn:microsoft.com/office/officeart/2018/5/layout/IconCircleLabelList"/>
    <dgm:cxn modelId="{A68E0B67-A0CF-423E-9B01-65F9A6E5BDCF}" srcId="{23048C61-36D6-4B73-9AF4-D31B74104F82}" destId="{AF583F91-332F-4E72-A1E0-987BFD089F88}" srcOrd="0" destOrd="0" parTransId="{64596A89-BBA0-45D0-8E22-7BBC2F943B47}" sibTransId="{705CEAA8-675D-47C0-8F48-2F40A711E383}"/>
    <dgm:cxn modelId="{A2A8C156-4F81-4A90-B08E-225C5B39F500}" srcId="{23048C61-36D6-4B73-9AF4-D31B74104F82}" destId="{67FFBD6F-56B0-43EB-BBD0-B4BD04E7A66C}" srcOrd="3" destOrd="0" parTransId="{467E952F-FCBD-4614-9654-273CCC048B2A}" sibTransId="{997EED20-EB8B-4654-845F-95E376501A61}"/>
    <dgm:cxn modelId="{06F43257-D3EF-4021-8B4C-8FF549290723}" srcId="{23048C61-36D6-4B73-9AF4-D31B74104F82}" destId="{520A53C9-ECE9-46F5-88D2-D48EC507F57E}" srcOrd="1" destOrd="0" parTransId="{071F71CB-2E91-4706-8580-7A9507D3498C}" sibTransId="{2B883F14-5874-45D7-94D5-8F5162A57A1C}"/>
    <dgm:cxn modelId="{AD95718B-F7A3-4800-BE50-579D98FB2CD8}" type="presOf" srcId="{AF583F91-332F-4E72-A1E0-987BFD089F88}" destId="{A2D6B74B-D7F6-461D-9A3E-29AE873A88E7}" srcOrd="0" destOrd="0" presId="urn:microsoft.com/office/officeart/2018/5/layout/IconCircleLabelList"/>
    <dgm:cxn modelId="{018D8498-9748-48EF-AF04-32A4DC5691ED}" type="presOf" srcId="{67FFBD6F-56B0-43EB-BBD0-B4BD04E7A66C}" destId="{E1F920E6-D82F-406A-9C4B-D9A87DB39F98}" srcOrd="0" destOrd="0" presId="urn:microsoft.com/office/officeart/2018/5/layout/IconCircleLabelList"/>
    <dgm:cxn modelId="{FEEC04FE-33FF-4741-8C41-C1313093F66A}" srcId="{23048C61-36D6-4B73-9AF4-D31B74104F82}" destId="{5F527937-CD5F-4682-B04B-CEBA79E99ED4}" srcOrd="2" destOrd="0" parTransId="{FBFBF700-F8A4-474A-A342-2C1752EB13B8}" sibTransId="{6609A378-B1CD-4490-BAD7-454637280DC6}"/>
    <dgm:cxn modelId="{9177DF96-F800-4444-A506-0900FCD8B68A}" type="presParOf" srcId="{BBF80FC7-D448-4483-A6C9-4EAE4BE5CAF2}" destId="{1CB2887D-20AE-4102-930D-CD170E422C5F}" srcOrd="0" destOrd="0" presId="urn:microsoft.com/office/officeart/2018/5/layout/IconCircleLabelList"/>
    <dgm:cxn modelId="{7A6B77C7-D16E-4505-95AD-F6F798DC4B26}" type="presParOf" srcId="{1CB2887D-20AE-4102-930D-CD170E422C5F}" destId="{B99A65BE-757B-4D84-B5FE-48104FC06414}" srcOrd="0" destOrd="0" presId="urn:microsoft.com/office/officeart/2018/5/layout/IconCircleLabelList"/>
    <dgm:cxn modelId="{FC4108CD-605B-4A0C-9A5D-1066EC2EE49A}" type="presParOf" srcId="{1CB2887D-20AE-4102-930D-CD170E422C5F}" destId="{7EEB8DAD-99AC-4FE8-BD91-AB3BBD920121}" srcOrd="1" destOrd="0" presId="urn:microsoft.com/office/officeart/2018/5/layout/IconCircleLabelList"/>
    <dgm:cxn modelId="{DE55D038-7474-42D7-954B-E243E84618B2}" type="presParOf" srcId="{1CB2887D-20AE-4102-930D-CD170E422C5F}" destId="{86FC1905-CC68-4E87-A989-7A09ED799ACD}" srcOrd="2" destOrd="0" presId="urn:microsoft.com/office/officeart/2018/5/layout/IconCircleLabelList"/>
    <dgm:cxn modelId="{42E105ED-8042-4C65-B9AD-62034CE50101}" type="presParOf" srcId="{1CB2887D-20AE-4102-930D-CD170E422C5F}" destId="{A2D6B74B-D7F6-461D-9A3E-29AE873A88E7}" srcOrd="3" destOrd="0" presId="urn:microsoft.com/office/officeart/2018/5/layout/IconCircleLabelList"/>
    <dgm:cxn modelId="{A14E7826-F652-4235-A09A-D6DB4F472E35}" type="presParOf" srcId="{BBF80FC7-D448-4483-A6C9-4EAE4BE5CAF2}" destId="{C3C50DCF-AD83-48B8-84E3-B3AFA60C3F8D}" srcOrd="1" destOrd="0" presId="urn:microsoft.com/office/officeart/2018/5/layout/IconCircleLabelList"/>
    <dgm:cxn modelId="{C8E07313-64BE-4F3B-BA16-21C2243B78F0}" type="presParOf" srcId="{BBF80FC7-D448-4483-A6C9-4EAE4BE5CAF2}" destId="{DDDA15A8-587D-4B5D-A7BE-FB262C0CAF4E}" srcOrd="2" destOrd="0" presId="urn:microsoft.com/office/officeart/2018/5/layout/IconCircleLabelList"/>
    <dgm:cxn modelId="{11D46087-662B-4FB0-AB5B-1C6ADF8F217F}" type="presParOf" srcId="{DDDA15A8-587D-4B5D-A7BE-FB262C0CAF4E}" destId="{ADBD35B6-559C-4E4F-9574-4BA9274B6091}" srcOrd="0" destOrd="0" presId="urn:microsoft.com/office/officeart/2018/5/layout/IconCircleLabelList"/>
    <dgm:cxn modelId="{45305C69-A4D1-4592-BF1F-488F851C2E72}" type="presParOf" srcId="{DDDA15A8-587D-4B5D-A7BE-FB262C0CAF4E}" destId="{B868A014-8E16-413C-B8AE-3003DEB6A9F2}" srcOrd="1" destOrd="0" presId="urn:microsoft.com/office/officeart/2018/5/layout/IconCircleLabelList"/>
    <dgm:cxn modelId="{00612BFE-89DD-48E9-8E84-F5D1305A62BF}" type="presParOf" srcId="{DDDA15A8-587D-4B5D-A7BE-FB262C0CAF4E}" destId="{E48EBF2C-CCD0-4E01-9A73-A0DE921C18F0}" srcOrd="2" destOrd="0" presId="urn:microsoft.com/office/officeart/2018/5/layout/IconCircleLabelList"/>
    <dgm:cxn modelId="{8E9D7D65-FF3C-461D-A899-41626B03C0F6}" type="presParOf" srcId="{DDDA15A8-587D-4B5D-A7BE-FB262C0CAF4E}" destId="{0DCE97C5-E889-40B4-8BE0-94BAA197A527}" srcOrd="3" destOrd="0" presId="urn:microsoft.com/office/officeart/2018/5/layout/IconCircleLabelList"/>
    <dgm:cxn modelId="{5B069564-2257-4334-AB24-2BC45BA896A6}" type="presParOf" srcId="{BBF80FC7-D448-4483-A6C9-4EAE4BE5CAF2}" destId="{28600D5A-B3F1-42A9-A790-B2733331BD58}" srcOrd="3" destOrd="0" presId="urn:microsoft.com/office/officeart/2018/5/layout/IconCircleLabelList"/>
    <dgm:cxn modelId="{73B81779-D6F7-4B0E-900E-394D99B353B3}" type="presParOf" srcId="{BBF80FC7-D448-4483-A6C9-4EAE4BE5CAF2}" destId="{083D6136-A58E-46F1-A866-3D3D120706A2}" srcOrd="4" destOrd="0" presId="urn:microsoft.com/office/officeart/2018/5/layout/IconCircleLabelList"/>
    <dgm:cxn modelId="{D4A076EE-3EF2-468E-B65E-B43516881C15}" type="presParOf" srcId="{083D6136-A58E-46F1-A866-3D3D120706A2}" destId="{7C7730D2-6F5C-4C07-B6C9-7B78FB830E86}" srcOrd="0" destOrd="0" presId="urn:microsoft.com/office/officeart/2018/5/layout/IconCircleLabelList"/>
    <dgm:cxn modelId="{3B0ED5D5-CEF5-4086-B276-41E7BC4DD0AE}" type="presParOf" srcId="{083D6136-A58E-46F1-A866-3D3D120706A2}" destId="{73DE5867-8622-4ECE-BF05-C44C4A70ACD9}" srcOrd="1" destOrd="0" presId="urn:microsoft.com/office/officeart/2018/5/layout/IconCircleLabelList"/>
    <dgm:cxn modelId="{EFDFEEB2-8098-42CA-992E-9B3E09460CDA}" type="presParOf" srcId="{083D6136-A58E-46F1-A866-3D3D120706A2}" destId="{F4DE9A7E-7688-460B-B8B9-0ED123555AC3}" srcOrd="2" destOrd="0" presId="urn:microsoft.com/office/officeart/2018/5/layout/IconCircleLabelList"/>
    <dgm:cxn modelId="{0CE4EF0C-A9E0-4F18-9C12-E0A526EFDE2C}" type="presParOf" srcId="{083D6136-A58E-46F1-A866-3D3D120706A2}" destId="{9A1458B1-9A61-4DC2-8626-D1B5B6AAF481}" srcOrd="3" destOrd="0" presId="urn:microsoft.com/office/officeart/2018/5/layout/IconCircleLabelList"/>
    <dgm:cxn modelId="{AD1BB634-B780-4F0D-97D1-C03AC7A4ACA9}" type="presParOf" srcId="{BBF80FC7-D448-4483-A6C9-4EAE4BE5CAF2}" destId="{4724C23C-407F-482F-A2D0-67F596F6CFCA}" srcOrd="5" destOrd="0" presId="urn:microsoft.com/office/officeart/2018/5/layout/IconCircleLabelList"/>
    <dgm:cxn modelId="{43CD0A8C-F208-4397-9E4F-4EFDDD1C471F}" type="presParOf" srcId="{BBF80FC7-D448-4483-A6C9-4EAE4BE5CAF2}" destId="{6FE1ADDD-0990-4D75-A5D5-EF81AF9FA32C}" srcOrd="6" destOrd="0" presId="urn:microsoft.com/office/officeart/2018/5/layout/IconCircleLabelList"/>
    <dgm:cxn modelId="{2C86013F-9F2B-467E-A3C3-CC86A889A19A}" type="presParOf" srcId="{6FE1ADDD-0990-4D75-A5D5-EF81AF9FA32C}" destId="{36278FB6-E1FB-41C5-9E64-C3CD6347D9EE}" srcOrd="0" destOrd="0" presId="urn:microsoft.com/office/officeart/2018/5/layout/IconCircleLabelList"/>
    <dgm:cxn modelId="{C1E93950-F73E-4082-89BB-3EE260072231}" type="presParOf" srcId="{6FE1ADDD-0990-4D75-A5D5-EF81AF9FA32C}" destId="{DFA4AADF-7CE3-49CE-9266-1FF1685AE72B}" srcOrd="1" destOrd="0" presId="urn:microsoft.com/office/officeart/2018/5/layout/IconCircleLabelList"/>
    <dgm:cxn modelId="{38886F3A-5FC8-4985-9906-B5DF45B7232B}" type="presParOf" srcId="{6FE1ADDD-0990-4D75-A5D5-EF81AF9FA32C}" destId="{664BDC54-3C32-4107-A9C7-14DDE767E150}" srcOrd="2" destOrd="0" presId="urn:microsoft.com/office/officeart/2018/5/layout/IconCircleLabelList"/>
    <dgm:cxn modelId="{CD2EC769-493B-4B65-8116-E229A398DC8E}" type="presParOf" srcId="{6FE1ADDD-0990-4D75-A5D5-EF81AF9FA32C}" destId="{E1F920E6-D82F-406A-9C4B-D9A87DB39F98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9A65BE-757B-4D84-B5FE-48104FC06414}">
      <dsp:nvSpPr>
        <dsp:cNvPr id="0" name=""/>
        <dsp:cNvSpPr/>
      </dsp:nvSpPr>
      <dsp:spPr>
        <a:xfrm>
          <a:off x="1075916" y="15299"/>
          <a:ext cx="1098000" cy="1098000"/>
        </a:xfrm>
        <a:prstGeom prst="ellipse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dk1"/>
        </a:fontRef>
      </dsp:style>
    </dsp:sp>
    <dsp:sp modelId="{7EEB8DAD-99AC-4FE8-BD91-AB3BBD920121}">
      <dsp:nvSpPr>
        <dsp:cNvPr id="0" name=""/>
        <dsp:cNvSpPr/>
      </dsp:nvSpPr>
      <dsp:spPr>
        <a:xfrm>
          <a:off x="1387341" y="952133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2D6B74B-D7F6-461D-9A3E-29AE873A88E7}">
      <dsp:nvSpPr>
        <dsp:cNvPr id="0" name=""/>
        <dsp:cNvSpPr/>
      </dsp:nvSpPr>
      <dsp:spPr>
        <a:xfrm>
          <a:off x="741753" y="1644133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zh-TW" altLang="en-US" sz="2000" i="0" kern="1200" cap="none" noProof="0" dirty="0">
              <a:latin typeface="Microsoft JhengHei UI" panose="020B0604030504040204" pitchFamily="34" charset="-120"/>
              <a:ea typeface="Microsoft JhengHei UI" panose="020B0604030504040204" pitchFamily="34" charset="-120"/>
            </a:rPr>
            <a:t>淨灘服務</a:t>
          </a:r>
          <a:endParaRPr lang="zh-TW" altLang="en-US" sz="2000" kern="1200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sp:txBody>
      <dsp:txXfrm>
        <a:off x="741753" y="1644133"/>
        <a:ext cx="1800000" cy="720000"/>
      </dsp:txXfrm>
    </dsp:sp>
    <dsp:sp modelId="{ADBD35B6-559C-4E4F-9574-4BA9274B6091}">
      <dsp:nvSpPr>
        <dsp:cNvPr id="0" name=""/>
        <dsp:cNvSpPr/>
      </dsp:nvSpPr>
      <dsp:spPr>
        <a:xfrm>
          <a:off x="3007001" y="4"/>
          <a:ext cx="1098000" cy="1098000"/>
        </a:xfrm>
        <a:prstGeom prst="ellipse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dk1"/>
        </a:fontRef>
      </dsp:style>
    </dsp:sp>
    <dsp:sp modelId="{B868A014-8E16-413C-B8AE-3003DEB6A9F2}">
      <dsp:nvSpPr>
        <dsp:cNvPr id="0" name=""/>
        <dsp:cNvSpPr/>
      </dsp:nvSpPr>
      <dsp:spPr>
        <a:xfrm>
          <a:off x="1315655" y="0"/>
          <a:ext cx="630000" cy="630000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CE97C5-E889-40B4-8BE0-94BAA197A527}">
      <dsp:nvSpPr>
        <dsp:cNvPr id="0" name=""/>
        <dsp:cNvSpPr/>
      </dsp:nvSpPr>
      <dsp:spPr>
        <a:xfrm>
          <a:off x="851697" y="616701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zh-TW" altLang="en-US" sz="2000" kern="1200" noProof="0" dirty="0">
              <a:latin typeface="Microsoft JhengHei UI" panose="020B0604030504040204" pitchFamily="34" charset="-120"/>
              <a:ea typeface="Microsoft JhengHei UI" panose="020B0604030504040204" pitchFamily="34" charset="-120"/>
            </a:rPr>
            <a:t>昌隆海陸小隊</a:t>
          </a:r>
        </a:p>
      </dsp:txBody>
      <dsp:txXfrm>
        <a:off x="851697" y="616701"/>
        <a:ext cx="1800000" cy="720000"/>
      </dsp:txXfrm>
    </dsp:sp>
    <dsp:sp modelId="{7C7730D2-6F5C-4C07-B6C9-7B78FB830E86}">
      <dsp:nvSpPr>
        <dsp:cNvPr id="0" name=""/>
        <dsp:cNvSpPr/>
      </dsp:nvSpPr>
      <dsp:spPr>
        <a:xfrm>
          <a:off x="1019655" y="1311213"/>
          <a:ext cx="1098000" cy="1098000"/>
        </a:xfrm>
        <a:prstGeom prst="ellipse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dk1"/>
        </a:fontRef>
      </dsp:style>
    </dsp:sp>
    <dsp:sp modelId="{73DE5867-8622-4ECE-BF05-C44C4A70ACD9}">
      <dsp:nvSpPr>
        <dsp:cNvPr id="0" name=""/>
        <dsp:cNvSpPr/>
      </dsp:nvSpPr>
      <dsp:spPr>
        <a:xfrm>
          <a:off x="3622114" y="922660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A1458B1-9A61-4DC2-8626-D1B5B6AAF481}">
      <dsp:nvSpPr>
        <dsp:cNvPr id="0" name=""/>
        <dsp:cNvSpPr/>
      </dsp:nvSpPr>
      <dsp:spPr>
        <a:xfrm>
          <a:off x="3099393" y="1559173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zh-TW" altLang="en-US" sz="2000" kern="1200" cap="none" noProof="0" dirty="0">
              <a:latin typeface="Microsoft JhengHei UI" panose="020B0604030504040204" pitchFamily="34" charset="-120"/>
              <a:ea typeface="Microsoft JhengHei UI" panose="020B0604030504040204" pitchFamily="34" charset="-120"/>
            </a:rPr>
            <a:t>生態永續</a:t>
          </a:r>
        </a:p>
      </dsp:txBody>
      <dsp:txXfrm>
        <a:off x="3099393" y="1559173"/>
        <a:ext cx="1800000" cy="720000"/>
      </dsp:txXfrm>
    </dsp:sp>
    <dsp:sp modelId="{36278FB6-E1FB-41C5-9E64-C3CD6347D9EE}">
      <dsp:nvSpPr>
        <dsp:cNvPr id="0" name=""/>
        <dsp:cNvSpPr/>
      </dsp:nvSpPr>
      <dsp:spPr>
        <a:xfrm>
          <a:off x="3789579" y="1215478"/>
          <a:ext cx="1098000" cy="1098000"/>
        </a:xfrm>
        <a:prstGeom prst="ellipse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dk1"/>
        </a:fontRef>
      </dsp:style>
    </dsp:sp>
    <dsp:sp modelId="{DFA4AADF-7CE3-49CE-9266-1FF1685AE72B}">
      <dsp:nvSpPr>
        <dsp:cNvPr id="0" name=""/>
        <dsp:cNvSpPr/>
      </dsp:nvSpPr>
      <dsp:spPr>
        <a:xfrm>
          <a:off x="3622116" y="27159"/>
          <a:ext cx="630000" cy="630000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1F920E6-D82F-406A-9C4B-D9A87DB39F98}">
      <dsp:nvSpPr>
        <dsp:cNvPr id="0" name=""/>
        <dsp:cNvSpPr/>
      </dsp:nvSpPr>
      <dsp:spPr>
        <a:xfrm>
          <a:off x="3117303" y="631065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zh-TW" altLang="en-US" sz="2000" kern="1200" cap="none" noProof="0" dirty="0">
              <a:latin typeface="Microsoft JhengHei UI" panose="020B0604030504040204" pitchFamily="34" charset="-120"/>
              <a:ea typeface="Microsoft JhengHei UI" panose="020B0604030504040204" pitchFamily="34" charset="-120"/>
            </a:rPr>
            <a:t>大手牽小小</a:t>
          </a:r>
        </a:p>
      </dsp:txBody>
      <dsp:txXfrm>
        <a:off x="3117303" y="631065"/>
        <a:ext cx="180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B5CDEFDF-0CA3-4E5E-A86B-5C4DB5C4AC2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676001F5-89AD-4321-A2F3-FF1A65CABB4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0AB4B6-AE56-475F-A1F8-857507404FD0}" type="datetime1">
              <a:rPr lang="zh-TW" altLang="en-US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2022/12/30</a:t>
            </a:fld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1A820FD0-AA83-4D3A-8B39-A9AF0A22185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75240C79-C544-474C-A485-06EA89C27A0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5D099A-4529-4043-B1C4-EB012AD11EC0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‹#›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869661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C3DFB492-DA82-4EB3-879D-AF282BCF9903}" type="datetime1">
              <a:rPr lang="zh-TW" altLang="en-US" smtClean="0"/>
              <a:pPr/>
              <a:t>2022/12/30</a:t>
            </a:fld>
            <a:endParaRPr lang="zh-TW" altLang="en-US" dirty="0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noProof="0" dirty="0"/>
              <a:t>編輯母片文字樣式</a:t>
            </a:r>
          </a:p>
          <a:p>
            <a:pPr lvl="1"/>
            <a:r>
              <a:rPr lang="zh-TW" altLang="en-US" noProof="0" dirty="0"/>
              <a:t>第二層</a:t>
            </a:r>
          </a:p>
          <a:p>
            <a:pPr lvl="2"/>
            <a:r>
              <a:rPr lang="zh-TW" altLang="en-US" noProof="0" dirty="0"/>
              <a:t>第三層</a:t>
            </a:r>
          </a:p>
          <a:p>
            <a:pPr lvl="3"/>
            <a:r>
              <a:rPr lang="zh-TW" altLang="en-US" noProof="0" dirty="0"/>
              <a:t>第四層</a:t>
            </a:r>
          </a:p>
          <a:p>
            <a:pPr lvl="4"/>
            <a:r>
              <a:rPr lang="zh-TW" altLang="en-US" noProof="0" dirty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A29716F9-8A5B-4D4A-82EC-7ED633076321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9032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716F9-8A5B-4D4A-82EC-7ED633076321}" type="slidenum">
              <a:rPr lang="en-US" altLang="zh-TW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693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716F9-8A5B-4D4A-82EC-7ED633076321}" type="slidenum">
              <a:rPr lang="en-US" altLang="zh-TW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6728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716F9-8A5B-4D4A-82EC-7ED633076321}" type="slidenum">
              <a:rPr lang="en-US" altLang="zh-TW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0738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0104FE-EB95-4464-935A-1A0F8A0020E0}" type="slidenum">
              <a:rPr lang="en-US" altLang="zh-TW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2809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716F9-8A5B-4D4A-82EC-7ED633076321}" type="slidenum">
              <a:rPr lang="en-US" altLang="zh-TW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48680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716F9-8A5B-4D4A-82EC-7ED633076321}" type="slidenum">
              <a:rPr lang="en-US" altLang="zh-TW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191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rtlCol="0" anchor="b">
            <a:normAutofit/>
          </a:bodyPr>
          <a:lstStyle>
            <a:lvl1pPr algn="l">
              <a:defRPr sz="6600"/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 hasCustomPrompt="1"/>
          </p:nvPr>
        </p:nvSpPr>
        <p:spPr>
          <a:xfrm>
            <a:off x="2417780" y="3531204"/>
            <a:ext cx="8637072" cy="977621"/>
          </a:xfrm>
        </p:spPr>
        <p:txBody>
          <a:bodyPr tIns="91440" bIns="91440" rtlCol="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TW" altLang="en-US" noProof="0"/>
              <a:t>按一下以編輯母片副標題樣式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27024DB-ED6C-47D1-AA3A-6B029836D814}" type="datetime1">
              <a:rPr lang="zh-TW" altLang="en-US" noProof="0" smtClean="0"/>
              <a:t>2022/12/30</a:t>
            </a:fld>
            <a:endParaRPr lang="zh-TW" altLang="en-US" noProof="0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 rtlCol="0"/>
          <a:lstStyle/>
          <a:p>
            <a:pPr rtl="0"/>
            <a:fld id="{6D22F896-40B5-4ADD-8801-0D06FADFA095}" type="slidenum">
              <a:rPr lang="en-US" altLang="zh-TW" noProof="0" smtClean="0"/>
              <a:t>‹#›</a:t>
            </a:fld>
            <a:endParaRPr lang="zh-TW" altLang="en-US" noProof="0"/>
          </a:p>
        </p:txBody>
      </p:sp>
      <p:cxnSp>
        <p:nvCxnSpPr>
          <p:cNvPr id="15" name="直線接點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4700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511575-15E6-4D95-81E1-F84BE09DC119}" type="datetime1">
              <a:rPr lang="zh-TW" altLang="en-US" noProof="0" smtClean="0"/>
              <a:t>2022/12/30</a:t>
            </a:fld>
            <a:endParaRPr lang="zh-TW" altLang="en-US" noProof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TW" noProof="0" smtClean="0"/>
              <a:t>‹#›</a:t>
            </a:fld>
            <a:endParaRPr lang="zh-TW" altLang="en-US" noProof="0"/>
          </a:p>
        </p:txBody>
      </p:sp>
      <p:cxnSp>
        <p:nvCxnSpPr>
          <p:cNvPr id="26" name="直線接點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0375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 rtlCol="0"/>
          <a:lstStyle>
            <a:lvl1pPr algn="l">
              <a:defRPr/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 hasCustomPrompt="1"/>
          </p:nvPr>
        </p:nvSpPr>
        <p:spPr>
          <a:xfrm>
            <a:off x="1444672" y="798973"/>
            <a:ext cx="7828830" cy="4659889"/>
          </a:xfrm>
        </p:spPr>
        <p:txBody>
          <a:bodyPr vert="eaVert" rtlCol="0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C888352-C2E2-4ABB-BF62-F0FF4A675301}" type="datetime1">
              <a:rPr lang="zh-TW" altLang="en-US" noProof="0" smtClean="0"/>
              <a:t>2022/12/30</a:t>
            </a:fld>
            <a:endParaRPr lang="zh-TW" altLang="en-US" noProof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TW" noProof="0" smtClean="0"/>
              <a:t>‹#›</a:t>
            </a:fld>
            <a:endParaRPr lang="zh-TW" altLang="en-US" noProof="0"/>
          </a:p>
        </p:txBody>
      </p:sp>
      <p:cxnSp>
        <p:nvCxnSpPr>
          <p:cNvPr id="15" name="直線接點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6077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內容預留位置 2"/>
          <p:cNvSpPr>
            <a:spLocks noGrp="1"/>
          </p:cNvSpPr>
          <p:nvPr>
            <p:ph idx="1" hasCustomPrompt="1"/>
          </p:nvPr>
        </p:nvSpPr>
        <p:spPr/>
        <p:txBody>
          <a:bodyPr rtlCol="0" anchor="t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38AD95-03CE-4BD3-B37E-CD22936C7688}" type="datetime1">
              <a:rPr lang="zh-TW" altLang="en-US" noProof="0" smtClean="0"/>
              <a:t>2022/12/30</a:t>
            </a:fld>
            <a:endParaRPr lang="zh-TW" altLang="en-US" noProof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TW" noProof="0" smtClean="0"/>
              <a:t>‹#›</a:t>
            </a:fld>
            <a:endParaRPr lang="zh-TW" altLang="en-US" noProof="0"/>
          </a:p>
        </p:txBody>
      </p:sp>
      <p:cxnSp>
        <p:nvCxnSpPr>
          <p:cNvPr id="33" name="直線接點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6758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rtlCol="0" anchor="b">
            <a:normAutofit/>
          </a:bodyPr>
          <a:lstStyle>
            <a:lvl1pPr algn="l">
              <a:defRPr sz="3600"/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 hasCustomPrompt="1"/>
          </p:nvPr>
        </p:nvSpPr>
        <p:spPr>
          <a:xfrm>
            <a:off x="1454239" y="3806195"/>
            <a:ext cx="8630446" cy="1012929"/>
          </a:xfrm>
        </p:spPr>
        <p:txBody>
          <a:bodyPr tIns="91440" rtlCol="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27ED4FD-9F56-42D4-A70A-52D1CC69B6A6}" type="datetime1">
              <a:rPr lang="zh-TW" altLang="en-US" noProof="0" smtClean="0"/>
              <a:t>2022/12/30</a:t>
            </a:fld>
            <a:endParaRPr lang="zh-TW" altLang="en-US" noProof="0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TW" noProof="0" smtClean="0"/>
              <a:t>‹#›</a:t>
            </a:fld>
            <a:endParaRPr lang="zh-TW" altLang="en-US" noProof="0"/>
          </a:p>
        </p:txBody>
      </p:sp>
      <p:cxnSp>
        <p:nvCxnSpPr>
          <p:cNvPr id="15" name="直線接點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9977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內容預留位置 2"/>
          <p:cNvSpPr>
            <a:spLocks noGrp="1"/>
          </p:cNvSpPr>
          <p:nvPr>
            <p:ph sz="half" idx="1" hasCustomPrompt="1"/>
          </p:nvPr>
        </p:nvSpPr>
        <p:spPr>
          <a:xfrm>
            <a:off x="1447331" y="2010878"/>
            <a:ext cx="4645152" cy="3448595"/>
          </a:xfrm>
        </p:spPr>
        <p:txBody>
          <a:bodyPr rtlCol="0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 hasCustomPrompt="1"/>
          </p:nvPr>
        </p:nvSpPr>
        <p:spPr>
          <a:xfrm>
            <a:off x="6413771" y="2017343"/>
            <a:ext cx="4645152" cy="3441520"/>
          </a:xfrm>
        </p:spPr>
        <p:txBody>
          <a:bodyPr rtlCol="0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6676B8E-0DF1-4ECD-8C02-38880A367FA5}" type="datetime1">
              <a:rPr lang="zh-TW" altLang="en-US" noProof="0" smtClean="0"/>
              <a:t>2022/12/30</a:t>
            </a:fld>
            <a:endParaRPr lang="zh-TW" altLang="en-US" noProof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TW" noProof="0" smtClean="0"/>
              <a:t>‹#›</a:t>
            </a:fld>
            <a:endParaRPr lang="zh-TW" altLang="en-US" noProof="0"/>
          </a:p>
        </p:txBody>
      </p:sp>
      <p:cxnSp>
        <p:nvCxnSpPr>
          <p:cNvPr id="35" name="直線接點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2664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 hasCustomPrompt="1"/>
          </p:nvPr>
        </p:nvSpPr>
        <p:spPr>
          <a:xfrm>
            <a:off x="1447191" y="2019549"/>
            <a:ext cx="4645152" cy="801943"/>
          </a:xfr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 hasCustomPrompt="1"/>
          </p:nvPr>
        </p:nvSpPr>
        <p:spPr>
          <a:xfrm>
            <a:off x="1447191" y="2824269"/>
            <a:ext cx="4645152" cy="2644457"/>
          </a:xfrm>
        </p:spPr>
        <p:txBody>
          <a:bodyPr rtlCol="0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 hasCustomPrompt="1"/>
          </p:nvPr>
        </p:nvSpPr>
        <p:spPr>
          <a:xfrm>
            <a:off x="6412362" y="2023003"/>
            <a:ext cx="4645152" cy="802237"/>
          </a:xfr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 hasCustomPrompt="1"/>
          </p:nvPr>
        </p:nvSpPr>
        <p:spPr>
          <a:xfrm>
            <a:off x="6412362" y="2821491"/>
            <a:ext cx="4645152" cy="2637371"/>
          </a:xfrm>
        </p:spPr>
        <p:txBody>
          <a:bodyPr rtlCol="0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49B0D85-C031-4902-A436-8DE33B3E21B1}" type="datetime1">
              <a:rPr lang="zh-TW" altLang="en-US" noProof="0" smtClean="0"/>
              <a:t>2022/12/30</a:t>
            </a:fld>
            <a:endParaRPr lang="zh-TW" altLang="en-US" noProof="0"/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TW" noProof="0" smtClean="0"/>
              <a:t>‹#›</a:t>
            </a:fld>
            <a:endParaRPr lang="zh-TW" altLang="en-US" noProof="0"/>
          </a:p>
        </p:txBody>
      </p:sp>
      <p:cxnSp>
        <p:nvCxnSpPr>
          <p:cNvPr id="29" name="直線接點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9411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6AEF43-A086-4777-8CE9-38B92D0AE77B}" type="datetime1">
              <a:rPr lang="zh-TW" altLang="en-US" noProof="0" smtClean="0"/>
              <a:t>2022/12/30</a:t>
            </a:fld>
            <a:endParaRPr lang="zh-TW" altLang="en-US" noProof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TW" noProof="0" smtClean="0"/>
              <a:t>‹#›</a:t>
            </a:fld>
            <a:endParaRPr lang="zh-TW" altLang="en-US" noProof="0"/>
          </a:p>
        </p:txBody>
      </p:sp>
      <p:cxnSp>
        <p:nvCxnSpPr>
          <p:cNvPr id="25" name="直線接點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5890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99D5184-A2D9-4AF0-9BDE-22C4B00BE584}" type="datetime1">
              <a:rPr lang="zh-TW" altLang="en-US" noProof="0" smtClean="0"/>
              <a:t>2022/12/30</a:t>
            </a:fld>
            <a:endParaRPr lang="zh-TW" altLang="en-US" noProof="0"/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TW" noProof="0" smtClean="0"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310310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rtlCol="0" anchor="b">
            <a:normAutofit/>
          </a:bodyPr>
          <a:lstStyle>
            <a:lvl1pPr algn="l">
              <a:defRPr sz="2400"/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內容預留位置 2"/>
          <p:cNvSpPr>
            <a:spLocks noGrp="1"/>
          </p:cNvSpPr>
          <p:nvPr>
            <p:ph idx="1" hasCustomPrompt="1"/>
          </p:nvPr>
        </p:nvSpPr>
        <p:spPr>
          <a:xfrm>
            <a:off x="5043714" y="798974"/>
            <a:ext cx="6012470" cy="4658826"/>
          </a:xfrm>
        </p:spPr>
        <p:txBody>
          <a:bodyPr rtlCol="0" anchor="ctr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 hasCustomPrompt="1"/>
          </p:nvPr>
        </p:nvSpPr>
        <p:spPr>
          <a:xfrm>
            <a:off x="1444671" y="3205491"/>
            <a:ext cx="3275013" cy="2248181"/>
          </a:xfrm>
        </p:spPr>
        <p:txBody>
          <a:bodyPr rtlCol="0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F41D024-FD4C-4EA6-95FE-816F577AFBEA}" type="datetime1">
              <a:rPr lang="zh-TW" altLang="en-US" noProof="0" smtClean="0"/>
              <a:t>2022/12/30</a:t>
            </a:fld>
            <a:endParaRPr lang="zh-TW" altLang="en-US" noProof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TW" noProof="0" smtClean="0"/>
              <a:t>‹#›</a:t>
            </a:fld>
            <a:endParaRPr lang="zh-TW" altLang="en-US" noProof="0"/>
          </a:p>
        </p:txBody>
      </p:sp>
      <p:cxnSp>
        <p:nvCxnSpPr>
          <p:cNvPr id="17" name="直線接點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1563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矩形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矩形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rtlCol="0" anchor="b">
            <a:normAutofit/>
          </a:bodyPr>
          <a:lstStyle>
            <a:lvl1pPr>
              <a:defRPr sz="3200"/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圖片預留位置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rtlCol="0"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 hasCustomPrompt="1"/>
          </p:nvPr>
        </p:nvSpPr>
        <p:spPr>
          <a:xfrm>
            <a:off x="1450329" y="3145992"/>
            <a:ext cx="5524404" cy="2003742"/>
          </a:xfrm>
        </p:spPr>
        <p:txBody>
          <a:bodyPr rtlCol="0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FB9E1702-CC9A-4BE5-9DF0-70FB7B841DE7}" type="datetime1">
              <a:rPr lang="zh-TW" altLang="en-US" noProof="0" smtClean="0"/>
              <a:t>2022/12/30</a:t>
            </a:fld>
            <a:endParaRPr lang="zh-TW" altLang="en-US" noProof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TW" noProof="0" smtClean="0"/>
              <a:t>‹#›</a:t>
            </a:fld>
            <a:endParaRPr lang="zh-TW" altLang="en-US" noProof="0"/>
          </a:p>
        </p:txBody>
      </p:sp>
      <p:cxnSp>
        <p:nvCxnSpPr>
          <p:cNvPr id="31" name="直線接點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398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altLang="en-US" noProof="0" dirty="0"/>
              <a:t>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74CE904B-D9AE-4E79-8D91-442678A5DC7E}" type="datetime1">
              <a:rPr lang="zh-TW" altLang="en-US" smtClean="0"/>
              <a:t>2022/12/30</a:t>
            </a:fld>
            <a:endParaRPr lang="zh-TW" altLang="en-US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6D22F896-40B5-4ADD-8801-0D06FADFA095}" type="slidenum">
              <a:rPr lang="en-US" altLang="zh-TW" smtClean="0"/>
              <a:pPr/>
              <a:t>‹#›</a:t>
            </a:fld>
            <a:endParaRPr lang="zh-TW" altLang="en-US"/>
          </a:p>
        </p:txBody>
      </p:sp>
      <p:cxnSp>
        <p:nvCxnSpPr>
          <p:cNvPr id="10" name="直線接點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2035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.xml"/><Relationship Id="rId12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9.jpg"/><Relationship Id="rId5" Type="http://schemas.openxmlformats.org/officeDocument/2006/relationships/diagramLayout" Target="../diagrams/layout1.xml"/><Relationship Id="rId10" Type="http://schemas.openxmlformats.org/officeDocument/2006/relationships/image" Target="../media/image8.jpg"/><Relationship Id="rId4" Type="http://schemas.openxmlformats.org/officeDocument/2006/relationships/diagramData" Target="../diagrams/data1.xml"/><Relationship Id="rId9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.jpe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Relationship Id="rId9" Type="http://schemas.openxmlformats.org/officeDocument/2006/relationships/image" Target="../media/image2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jp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1.jpg"/><Relationship Id="rId7" Type="http://schemas.openxmlformats.org/officeDocument/2006/relationships/image" Target="../media/image33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image" Target="../media/image26.jpg"/><Relationship Id="rId9" Type="http://schemas.openxmlformats.org/officeDocument/2006/relationships/image" Target="../media/image3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.jpe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png"/><Relationship Id="rId9" Type="http://schemas.openxmlformats.org/officeDocument/2006/relationships/image" Target="../media/image4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矩形 71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4" name="圖片 73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76" name="直線接點 75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接點​​ 77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80" name="矩形 79">
            <a:extLst>
              <a:ext uri="{FF2B5EF4-FFF2-40B4-BE49-F238E27FC236}">
                <a16:creationId xmlns:a16="http://schemas.microsoft.com/office/drawing/2014/main" id="{5BB14454-D00C-4958-BB39-F5F9F3ACD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cxnSp>
        <p:nvCxnSpPr>
          <p:cNvPr id="82" name="直線接點​​ 81">
            <a:extLst>
              <a:ext uri="{FF2B5EF4-FFF2-40B4-BE49-F238E27FC236}">
                <a16:creationId xmlns:a16="http://schemas.microsoft.com/office/drawing/2014/main" id="{28A657A7-C4E5-425B-98FA-BB817FF7B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8029" y="1847088"/>
            <a:ext cx="352036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3" name="標題 1">
            <a:extLst>
              <a:ext uri="{FF2B5EF4-FFF2-40B4-BE49-F238E27FC236}">
                <a16:creationId xmlns:a16="http://schemas.microsoft.com/office/drawing/2014/main" id="{69F1744A-CA11-44DA-AE09-C24B436C1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7" y="580756"/>
            <a:ext cx="4725745" cy="1073491"/>
          </a:xfrm>
        </p:spPr>
        <p:txBody>
          <a:bodyPr vert="horz" lIns="91440" tIns="45720" rIns="91440" bIns="45720" rtlCol="0" anchor="t">
            <a:noAutofit/>
          </a:bodyPr>
          <a:lstStyle/>
          <a:p>
            <a:pPr rtl="0"/>
            <a:r>
              <a:rPr lang="zh-TW" altLang="en-US" sz="3600" dirty="0">
                <a:solidFill>
                  <a:schemeClr val="accent1">
                    <a:lumMod val="75000"/>
                  </a:schemeClr>
                </a:solidFill>
                <a:latin typeface="華康仿宋體W6" panose="02020609000000000000" pitchFamily="49" charset="-120"/>
                <a:ea typeface="金梅毛隸書" panose="02010609000101010101" pitchFamily="49" charset="-120"/>
              </a:rPr>
              <a:t>幸福的開端</a:t>
            </a:r>
            <a:r>
              <a:rPr lang="en-US" altLang="zh-TW" sz="3600" dirty="0">
                <a:solidFill>
                  <a:schemeClr val="accent1">
                    <a:lumMod val="75000"/>
                  </a:schemeClr>
                </a:solidFill>
                <a:latin typeface="華康仿宋體W6" panose="02020609000000000000" pitchFamily="49" charset="-120"/>
                <a:ea typeface="金梅毛隸書" panose="02010609000101010101" pitchFamily="49" charset="-120"/>
              </a:rPr>
              <a:t>…</a:t>
            </a:r>
            <a:br>
              <a:rPr lang="en-US" altLang="zh-TW" sz="3600" dirty="0">
                <a:solidFill>
                  <a:schemeClr val="accent1">
                    <a:lumMod val="75000"/>
                  </a:schemeClr>
                </a:solidFill>
                <a:latin typeface="華康仿宋體W6" panose="02020609000000000000" pitchFamily="49" charset="-120"/>
                <a:ea typeface="金梅毛隸書" panose="02010609000101010101" pitchFamily="49" charset="-120"/>
              </a:rPr>
            </a:br>
            <a:r>
              <a:rPr lang="zh-TW" altLang="en-US" sz="3600" dirty="0">
                <a:solidFill>
                  <a:schemeClr val="accent1">
                    <a:lumMod val="75000"/>
                  </a:schemeClr>
                </a:solidFill>
                <a:latin typeface="華康仿宋體W6" panose="02020609000000000000" pitchFamily="49" charset="-120"/>
                <a:ea typeface="金梅毛隸書" panose="02010609000101010101" pitchFamily="49" charset="-120"/>
              </a:rPr>
              <a:t>從低頭撿垃圾開始</a:t>
            </a:r>
          </a:p>
        </p:txBody>
      </p:sp>
      <p:sp>
        <p:nvSpPr>
          <p:cNvPr id="84" name="矩形 83">
            <a:extLst>
              <a:ext uri="{FF2B5EF4-FFF2-40B4-BE49-F238E27FC236}">
                <a16:creationId xmlns:a16="http://schemas.microsoft.com/office/drawing/2014/main" id="{A1084370-0E70-4003-9787-3490FCC20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grpSp>
        <p:nvGrpSpPr>
          <p:cNvPr id="86" name="群組 85">
            <a:extLst>
              <a:ext uri="{FF2B5EF4-FFF2-40B4-BE49-F238E27FC236}">
                <a16:creationId xmlns:a16="http://schemas.microsoft.com/office/drawing/2014/main" id="{2B7C66D2-22E8-4E8F-829B-050BFA7C8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7" y="482171"/>
            <a:ext cx="6104331" cy="5149101"/>
            <a:chOff x="7463259" y="583365"/>
            <a:chExt cx="6104330" cy="5181928"/>
          </a:xfrm>
        </p:grpSpPr>
        <p:sp>
          <p:nvSpPr>
            <p:cNvPr id="87" name="矩形 86">
              <a:extLst>
                <a:ext uri="{FF2B5EF4-FFF2-40B4-BE49-F238E27FC236}">
                  <a16:creationId xmlns:a16="http://schemas.microsoft.com/office/drawing/2014/main" id="{F0B78D6F-1F61-4DBB-8F5A-934BB850D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610433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88" name="矩形 87">
              <a:extLst>
                <a:ext uri="{FF2B5EF4-FFF2-40B4-BE49-F238E27FC236}">
                  <a16:creationId xmlns:a16="http://schemas.microsoft.com/office/drawing/2014/main" id="{23EA261D-1F8C-4BE5-8586-3C1CC5CE80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5471354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pic>
        <p:nvPicPr>
          <p:cNvPr id="90" name="圖片 89">
            <a:extLst>
              <a:ext uri="{FF2B5EF4-FFF2-40B4-BE49-F238E27FC236}">
                <a16:creationId xmlns:a16="http://schemas.microsoft.com/office/drawing/2014/main" id="{3635D2BC-4EDA-4A3E-83BF-035608099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92" name="直線接點​​ 91">
            <a:extLst>
              <a:ext uri="{FF2B5EF4-FFF2-40B4-BE49-F238E27FC236}">
                <a16:creationId xmlns:a16="http://schemas.microsoft.com/office/drawing/2014/main" id="{A3C86EB9-7FA9-42F7-B348-A7FD17436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內容預留位置 2" descr="SmartArt 圖形">
            <a:extLst>
              <a:ext uri="{FF2B5EF4-FFF2-40B4-BE49-F238E27FC236}">
                <a16:creationId xmlns:a16="http://schemas.microsoft.com/office/drawing/2014/main" id="{FB509DA5-15CF-4F50-8076-F311C53562F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6643732"/>
              </p:ext>
            </p:extLst>
          </p:nvPr>
        </p:nvGraphicFramePr>
        <p:xfrm>
          <a:off x="6173889" y="1980885"/>
          <a:ext cx="5252310" cy="4800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1" name="圖片 20">
            <a:extLst>
              <a:ext uri="{FF2B5EF4-FFF2-40B4-BE49-F238E27FC236}">
                <a16:creationId xmlns:a16="http://schemas.microsoft.com/office/drawing/2014/main" id="{6D3B9A29-478F-EDC6-4AE8-2826F0216F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7245" y="958762"/>
            <a:ext cx="5406164" cy="4388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2DC68BEB-E99D-0E47-5627-42E7008299FA}"/>
              </a:ext>
            </a:extLst>
          </p:cNvPr>
          <p:cNvSpPr txBox="1">
            <a:spLocks/>
          </p:cNvSpPr>
          <p:nvPr/>
        </p:nvSpPr>
        <p:spPr>
          <a:xfrm>
            <a:off x="1370104" y="5224313"/>
            <a:ext cx="4725745" cy="10734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</a:lstStyle>
          <a:p>
            <a:r>
              <a:rPr lang="zh-TW" altLang="en-US" sz="4400" dirty="0">
                <a:solidFill>
                  <a:schemeClr val="bg1"/>
                </a:solidFill>
                <a:highlight>
                  <a:srgbClr val="00FF00"/>
                </a:highlight>
                <a:latin typeface="華康仿宋體W6" panose="02020609000000000000" pitchFamily="49" charset="-120"/>
                <a:ea typeface="金梅毛隸書" panose="02010609000101010101" pitchFamily="49" charset="-120"/>
              </a:rPr>
              <a:t>昌隆幸福海陸小隊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BC01CBE-E5DC-FE11-01D9-B14D0A3BBC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06357" y="4007379"/>
            <a:ext cx="2120236" cy="28282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57E5AB4-63B9-69E8-DFF2-61B7C3F421B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86346" y="595336"/>
            <a:ext cx="3952254" cy="27222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9CC0359F-AF09-D5B2-F52C-3293B991EBE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25045" y="4061532"/>
            <a:ext cx="2039044" cy="27199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5492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在牆面上的空白圖片框影像">
            <a:extLst>
              <a:ext uri="{FF2B5EF4-FFF2-40B4-BE49-F238E27FC236}">
                <a16:creationId xmlns:a16="http://schemas.microsoft.com/office/drawing/2014/main" id="{74B1416E-E144-4B0E-9CB1-2137FB57B7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7" t="9815" r="8304" b="13286"/>
          <a:stretch/>
        </p:blipFill>
        <p:spPr>
          <a:xfrm>
            <a:off x="-14951" y="161203"/>
            <a:ext cx="12191695" cy="6857990"/>
          </a:xfrm>
          <a:prstGeom prst="rect">
            <a:avLst/>
          </a:prstGeom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id="{A4092ECB-D375-4A85-AD6E-85644D2A99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7" y="3064931"/>
            <a:ext cx="8293042" cy="2488568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08BDDBEB-2A0E-4470-BE29-A528A3A608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342" y="5077794"/>
            <a:ext cx="7244004" cy="1252601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sz="4100" b="1" dirty="0">
                <a:solidFill>
                  <a:schemeClr val="bg2">
                    <a:lumMod val="25000"/>
                  </a:schemeClr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「撿垃圾」真的沒有那麼簡單</a:t>
            </a:r>
            <a:r>
              <a:rPr lang="en-US" altLang="zh-TW" sz="4100" b="1" dirty="0">
                <a:solidFill>
                  <a:schemeClr val="bg2">
                    <a:lumMod val="25000"/>
                  </a:schemeClr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!</a:t>
            </a:r>
            <a:endParaRPr lang="zh-TW" altLang="ru-RU" sz="4100" b="1" dirty="0">
              <a:solidFill>
                <a:schemeClr val="bg2">
                  <a:lumMod val="25000"/>
                </a:schemeClr>
              </a:solidFill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</p:txBody>
      </p:sp>
      <p:cxnSp>
        <p:nvCxnSpPr>
          <p:cNvPr id="36" name="直線接點 35">
            <a:extLst>
              <a:ext uri="{FF2B5EF4-FFF2-40B4-BE49-F238E27FC236}">
                <a16:creationId xmlns:a16="http://schemas.microsoft.com/office/drawing/2014/main" id="{B6C1711D-6DAC-4FE1-B7B6-AC8A81B84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00525" y="4666480"/>
            <a:ext cx="68290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9" name="圖片 8">
            <a:extLst>
              <a:ext uri="{FF2B5EF4-FFF2-40B4-BE49-F238E27FC236}">
                <a16:creationId xmlns:a16="http://schemas.microsoft.com/office/drawing/2014/main" id="{1878458A-5345-F481-2F2B-A7477AD42B9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5854" y="875634"/>
            <a:ext cx="2786113" cy="3716493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E201E6D1-1A9A-7981-0916-69A487AF740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073650" y="875634"/>
            <a:ext cx="2783333" cy="3712786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07FF55A0-F625-196B-91C4-417C3F9CEE6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402405" y="875634"/>
            <a:ext cx="2786113" cy="2091761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E731862E-61F6-2FA8-9D5B-BD3E748270A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9391500" y="3078999"/>
            <a:ext cx="2785244" cy="2091109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83972985-9FD5-070C-A793-7A2A1AE50B79}"/>
              </a:ext>
            </a:extLst>
          </p:cNvPr>
          <p:cNvSpPr txBox="1">
            <a:spLocks/>
          </p:cNvSpPr>
          <p:nvPr/>
        </p:nvSpPr>
        <p:spPr>
          <a:xfrm>
            <a:off x="4895558" y="5623418"/>
            <a:ext cx="7962314" cy="1252601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0" i="0" kern="1200" cap="all">
                <a:solidFill>
                  <a:schemeClr val="tx1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</a:lstStyle>
          <a:p>
            <a:r>
              <a:rPr lang="zh-TW" altLang="en-US" sz="4000" b="1" dirty="0">
                <a:solidFill>
                  <a:schemeClr val="bg2">
                    <a:lumMod val="25000"/>
                  </a:schemeClr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裝備齊全、淨灘行動紀錄學習</a:t>
            </a:r>
            <a:endParaRPr lang="zh-TW" altLang="ru-RU" sz="4000" b="1" dirty="0">
              <a:solidFill>
                <a:schemeClr val="bg2">
                  <a:lumMod val="25000"/>
                </a:schemeClr>
              </a:solidFill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0101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>
            <a:extLst>
              <a:ext uri="{FF2B5EF4-FFF2-40B4-BE49-F238E27FC236}">
                <a16:creationId xmlns:a16="http://schemas.microsoft.com/office/drawing/2014/main" id="{E724B9E8-02C8-4B2E-8770-A00A67760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7" name="圖片 46">
            <a:extLst>
              <a:ext uri="{FF2B5EF4-FFF2-40B4-BE49-F238E27FC236}">
                <a16:creationId xmlns:a16="http://schemas.microsoft.com/office/drawing/2014/main" id="{7B8AE548-0BFA-4792-9962-3375923C7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9" name="直線接點 48">
            <a:extLst>
              <a:ext uri="{FF2B5EF4-FFF2-40B4-BE49-F238E27FC236}">
                <a16:creationId xmlns:a16="http://schemas.microsoft.com/office/drawing/2014/main" id="{67639EF4-FA83-4D85-90FE-B831AF283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接點​​ 50">
            <a:extLst>
              <a:ext uri="{FF2B5EF4-FFF2-40B4-BE49-F238E27FC236}">
                <a16:creationId xmlns:a16="http://schemas.microsoft.com/office/drawing/2014/main" id="{77F5183C-A26A-4229-984A-7FCEB7EE2D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53" name="矩形 52">
            <a:extLst>
              <a:ext uri="{FF2B5EF4-FFF2-40B4-BE49-F238E27FC236}">
                <a16:creationId xmlns:a16="http://schemas.microsoft.com/office/drawing/2014/main" id="{35501695-D7FD-432D-AE9A-6A266331B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cxnSp>
        <p:nvCxnSpPr>
          <p:cNvPr id="55" name="直線接點 54">
            <a:extLst>
              <a:ext uri="{FF2B5EF4-FFF2-40B4-BE49-F238E27FC236}">
                <a16:creationId xmlns:a16="http://schemas.microsoft.com/office/drawing/2014/main" id="{25B6D770-CDC7-4A13-AD18-72AC72FC86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69416" y="1847088"/>
            <a:ext cx="286482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標題 1">
            <a:extLst>
              <a:ext uri="{FF2B5EF4-FFF2-40B4-BE49-F238E27FC236}">
                <a16:creationId xmlns:a16="http://schemas.microsoft.com/office/drawing/2014/main" id="{0EA25782-BD92-45C9-A8FE-5E3488DF3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5412" y="885193"/>
            <a:ext cx="3367698" cy="391076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rtl="0"/>
            <a:r>
              <a:rPr lang="zh-TW" altLang="en-US" dirty="0">
                <a:ea typeface="金梅流行書" panose="02010609000101010101" pitchFamily="49" charset="-120"/>
              </a:rPr>
              <a:t>大手牽小手</a:t>
            </a:r>
            <a:br>
              <a:rPr lang="en-US" altLang="zh-TW" dirty="0">
                <a:ea typeface="金梅流行書" panose="02010609000101010101" pitchFamily="49" charset="-120"/>
              </a:rPr>
            </a:br>
            <a:r>
              <a:rPr lang="zh-TW" altLang="en-US" dirty="0">
                <a:ea typeface="金梅流行書" panose="02010609000101010101" pitchFamily="49" charset="-120"/>
              </a:rPr>
              <a:t>第一式：彎腰低頭</a:t>
            </a: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6CF09C69-F194-46EC-955F-428636BCB1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grpSp>
        <p:nvGrpSpPr>
          <p:cNvPr id="59" name="群組 58">
            <a:extLst>
              <a:ext uri="{FF2B5EF4-FFF2-40B4-BE49-F238E27FC236}">
                <a16:creationId xmlns:a16="http://schemas.microsoft.com/office/drawing/2014/main" id="{DB9FB08E-2EF9-40D3-8108-A537D24136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7" y="482171"/>
            <a:ext cx="7560115" cy="5149101"/>
            <a:chOff x="7463258" y="583365"/>
            <a:chExt cx="7560115" cy="5181928"/>
          </a:xfrm>
        </p:grpSpPr>
        <p:sp>
          <p:nvSpPr>
            <p:cNvPr id="60" name="矩形 59">
              <a:extLst>
                <a:ext uri="{FF2B5EF4-FFF2-40B4-BE49-F238E27FC236}">
                  <a16:creationId xmlns:a16="http://schemas.microsoft.com/office/drawing/2014/main" id="{9B20C890-1633-477A-9E9A-CDF73E9D0A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4EB4D734-DD7E-44DF-B573-33D82BEA7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sp>
        <p:nvSpPr>
          <p:cNvPr id="63" name="矩形 62">
            <a:extLst>
              <a:ext uri="{FF2B5EF4-FFF2-40B4-BE49-F238E27FC236}">
                <a16:creationId xmlns:a16="http://schemas.microsoft.com/office/drawing/2014/main" id="{CEC07C7E-F170-4240-91B9-54A1151E32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7497" y="977099"/>
            <a:ext cx="6597725" cy="4136205"/>
          </a:xfrm>
          <a:prstGeom prst="rect">
            <a:avLst/>
          </a:prstGeom>
          <a:solidFill>
            <a:srgbClr val="FFFFFE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8" name="內容預留位置 7">
            <a:extLst>
              <a:ext uri="{FF2B5EF4-FFF2-40B4-BE49-F238E27FC236}">
                <a16:creationId xmlns:a16="http://schemas.microsoft.com/office/drawing/2014/main" id="{AA8CCEA2-1D47-4C6E-8F1A-DF677626167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rcRect l="30787" r="30787"/>
          <a:stretch/>
        </p:blipFill>
        <p:spPr>
          <a:xfrm>
            <a:off x="1262013" y="1124557"/>
            <a:ext cx="1578856" cy="3081683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7E0C2275-E98C-4736-910D-F2125105367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003070" y="3124348"/>
            <a:ext cx="2203780" cy="1835998"/>
          </a:xfrm>
          <a:prstGeom prst="rect">
            <a:avLst/>
          </a:prstGeom>
        </p:spPr>
      </p:pic>
      <p:pic>
        <p:nvPicPr>
          <p:cNvPr id="15" name="內容預留位置 5">
            <a:extLst>
              <a:ext uri="{FF2B5EF4-FFF2-40B4-BE49-F238E27FC236}">
                <a16:creationId xmlns:a16="http://schemas.microsoft.com/office/drawing/2014/main" id="{6B386570-4C5D-43DA-A96D-ACE5BF8D5D7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140011" y="1151943"/>
            <a:ext cx="1701808" cy="1725709"/>
          </a:xfrm>
          <a:prstGeom prst="rect">
            <a:avLst/>
          </a:prstGeom>
        </p:spPr>
      </p:pic>
      <p:pic>
        <p:nvPicPr>
          <p:cNvPr id="65" name="圖片 64">
            <a:extLst>
              <a:ext uri="{FF2B5EF4-FFF2-40B4-BE49-F238E27FC236}">
                <a16:creationId xmlns:a16="http://schemas.microsoft.com/office/drawing/2014/main" id="{CA411B73-A3AF-4112-BD03-A802BE71E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7" name="直線接點​​ 66">
            <a:extLst>
              <a:ext uri="{FF2B5EF4-FFF2-40B4-BE49-F238E27FC236}">
                <a16:creationId xmlns:a16="http://schemas.microsoft.com/office/drawing/2014/main" id="{61302B36-F42E-49AB-A724-F90B87DF0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圖片 8">
            <a:extLst>
              <a:ext uri="{FF2B5EF4-FFF2-40B4-BE49-F238E27FC236}">
                <a16:creationId xmlns:a16="http://schemas.microsoft.com/office/drawing/2014/main" id="{CBD6023E-5C2A-2A4F-ABC1-2B0ED57B09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6625" y="3212006"/>
            <a:ext cx="1980590" cy="1767957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4A629792-C702-FD3B-96CB-14982C077C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8114" y="1156828"/>
            <a:ext cx="2449101" cy="1835998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90DF5424-258A-6A32-C948-0ECD1BEE27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18456" y="2370666"/>
            <a:ext cx="3547137" cy="2660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9627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橢圓 4">
            <a:extLst>
              <a:ext uri="{FF2B5EF4-FFF2-40B4-BE49-F238E27FC236}">
                <a16:creationId xmlns:a16="http://schemas.microsoft.com/office/drawing/2014/main" id="{9E525DFC-2653-60CD-1F62-7CC7AA40943E}"/>
              </a:ext>
            </a:extLst>
          </p:cNvPr>
          <p:cNvSpPr/>
          <p:nvPr/>
        </p:nvSpPr>
        <p:spPr>
          <a:xfrm>
            <a:off x="-661181" y="-731520"/>
            <a:ext cx="4037428" cy="391081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2C13809D-C9D1-EBC2-EE5E-E63BD17D72D7}"/>
              </a:ext>
            </a:extLst>
          </p:cNvPr>
          <p:cNvSpPr/>
          <p:nvPr/>
        </p:nvSpPr>
        <p:spPr>
          <a:xfrm>
            <a:off x="9162754" y="-383346"/>
            <a:ext cx="3108960" cy="293663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97D7CD34-1CD6-0575-1CAB-9698389B4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1311" y="237392"/>
            <a:ext cx="2631846" cy="1972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橢圓 9">
            <a:extLst>
              <a:ext uri="{FF2B5EF4-FFF2-40B4-BE49-F238E27FC236}">
                <a16:creationId xmlns:a16="http://schemas.microsoft.com/office/drawing/2014/main" id="{8FDD5F2D-77C6-6D61-4C2D-277953F017BA}"/>
              </a:ext>
            </a:extLst>
          </p:cNvPr>
          <p:cNvSpPr/>
          <p:nvPr/>
        </p:nvSpPr>
        <p:spPr>
          <a:xfrm>
            <a:off x="7561974" y="2399421"/>
            <a:ext cx="4471183" cy="4309990"/>
          </a:xfrm>
          <a:prstGeom prst="ellipse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728F4945-8B8D-B8EF-CF25-5D5D19F99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4874" y="3174023"/>
            <a:ext cx="3425381" cy="2574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橢圓 16">
            <a:extLst>
              <a:ext uri="{FF2B5EF4-FFF2-40B4-BE49-F238E27FC236}">
                <a16:creationId xmlns:a16="http://schemas.microsoft.com/office/drawing/2014/main" id="{7715ADB8-9625-6E5D-D0E2-469394DCF837}"/>
              </a:ext>
            </a:extLst>
          </p:cNvPr>
          <p:cNvSpPr/>
          <p:nvPr/>
        </p:nvSpPr>
        <p:spPr>
          <a:xfrm>
            <a:off x="4205434" y="-551291"/>
            <a:ext cx="4672975" cy="4417255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950B2699-6821-7F76-E196-45B6E57ECA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075" y="-300699"/>
            <a:ext cx="2169843" cy="2894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橢圓 6">
            <a:extLst>
              <a:ext uri="{FF2B5EF4-FFF2-40B4-BE49-F238E27FC236}">
                <a16:creationId xmlns:a16="http://schemas.microsoft.com/office/drawing/2014/main" id="{1D38A9FE-8E8F-D4E3-903D-2F88A6B4EDA0}"/>
              </a:ext>
            </a:extLst>
          </p:cNvPr>
          <p:cNvSpPr/>
          <p:nvPr/>
        </p:nvSpPr>
        <p:spPr>
          <a:xfrm>
            <a:off x="886641" y="2351920"/>
            <a:ext cx="5310553" cy="487709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1123AF02-89EC-7DF5-88BF-886246F18E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8717" y="3226709"/>
            <a:ext cx="4170025" cy="3127519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7FE33410-4077-C73C-CD3E-BE3CCD33A4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6330" y="-236530"/>
            <a:ext cx="4093522" cy="36655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標題 1">
            <a:extLst>
              <a:ext uri="{FF2B5EF4-FFF2-40B4-BE49-F238E27FC236}">
                <a16:creationId xmlns:a16="http://schemas.microsoft.com/office/drawing/2014/main" id="{076FF942-B00B-98E0-5457-33AEF1F37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9887" y="4224345"/>
            <a:ext cx="3933417" cy="66014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 rtl="0">
              <a:lnSpc>
                <a:spcPct val="100000"/>
              </a:lnSpc>
            </a:pPr>
            <a:r>
              <a:rPr lang="zh-TW" altLang="en-US" dirty="0">
                <a:ea typeface="金梅流行書" panose="02010609000101010101" pitchFamily="49" charset="-120"/>
              </a:rPr>
              <a:t>只要我長大</a:t>
            </a:r>
            <a:r>
              <a:rPr lang="en-US" altLang="zh-TW" dirty="0">
                <a:ea typeface="金梅流行書" panose="02010609000101010101" pitchFamily="49" charset="-120"/>
              </a:rPr>
              <a:t>~</a:t>
            </a:r>
            <a:r>
              <a:rPr lang="zh-TW" altLang="en-US" dirty="0">
                <a:ea typeface="金梅流行書" panose="02010609000101010101" pitchFamily="49" charset="-120"/>
              </a:rPr>
              <a:t>第二招</a:t>
            </a:r>
            <a:br>
              <a:rPr lang="en-US" altLang="zh-TW" dirty="0">
                <a:ea typeface="金梅流行書" panose="02010609000101010101" pitchFamily="49" charset="-120"/>
              </a:rPr>
            </a:br>
            <a:r>
              <a:rPr lang="zh-TW" altLang="en-US" sz="4000" dirty="0">
                <a:ea typeface="金梅流行書" panose="02010609000101010101" pitchFamily="49" charset="-120"/>
              </a:rPr>
              <a:t>安全要注意</a:t>
            </a:r>
            <a:r>
              <a:rPr lang="en-US" altLang="zh-TW" sz="4000" dirty="0">
                <a:ea typeface="金梅流行書" panose="02010609000101010101" pitchFamily="49" charset="-120"/>
              </a:rPr>
              <a:t>!</a:t>
            </a:r>
            <a:endParaRPr lang="zh-TW" altLang="en-US" sz="4000" dirty="0">
              <a:ea typeface="金梅流行書" panose="02010609000101010101" pitchFamily="49" charset="-120"/>
            </a:endParaRPr>
          </a:p>
        </p:txBody>
      </p:sp>
      <p:pic>
        <p:nvPicPr>
          <p:cNvPr id="28" name="圖形 27" descr="針 以實心填滿">
            <a:extLst>
              <a:ext uri="{FF2B5EF4-FFF2-40B4-BE49-F238E27FC236}">
                <a16:creationId xmlns:a16="http://schemas.microsoft.com/office/drawing/2014/main" id="{51781E27-EF25-635B-BA87-C9961E7B34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63968" y="690574"/>
            <a:ext cx="943901" cy="943901"/>
          </a:xfrm>
          <a:prstGeom prst="rect">
            <a:avLst/>
          </a:prstGeom>
        </p:spPr>
      </p:pic>
      <p:pic>
        <p:nvPicPr>
          <p:cNvPr id="30" name="圖形 29" descr="醫學 以實心填滿">
            <a:extLst>
              <a:ext uri="{FF2B5EF4-FFF2-40B4-BE49-F238E27FC236}">
                <a16:creationId xmlns:a16="http://schemas.microsoft.com/office/drawing/2014/main" id="{3374B0C6-EA45-0D9D-78FC-8BBE706F12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02743" y="1753186"/>
            <a:ext cx="914400" cy="914400"/>
          </a:xfrm>
          <a:prstGeom prst="rect">
            <a:avLst/>
          </a:prstGeom>
        </p:spPr>
      </p:pic>
      <p:sp>
        <p:nvSpPr>
          <p:cNvPr id="31" name="標題 1">
            <a:extLst>
              <a:ext uri="{FF2B5EF4-FFF2-40B4-BE49-F238E27FC236}">
                <a16:creationId xmlns:a16="http://schemas.microsoft.com/office/drawing/2014/main" id="{F06DCC7C-56B8-1941-51B3-78EE17699A6A}"/>
              </a:ext>
            </a:extLst>
          </p:cNvPr>
          <p:cNvSpPr txBox="1">
            <a:spLocks/>
          </p:cNvSpPr>
          <p:nvPr/>
        </p:nvSpPr>
        <p:spPr>
          <a:xfrm>
            <a:off x="1491401" y="2649177"/>
            <a:ext cx="3933417" cy="66014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TW" altLang="en-US" sz="4000" dirty="0">
                <a:ea typeface="金梅流行書" panose="02010609000101010101" pitchFamily="49" charset="-120"/>
              </a:rPr>
              <a:t>救護包超重要</a:t>
            </a:r>
            <a:r>
              <a:rPr lang="en-US" altLang="zh-TW" sz="4000" dirty="0">
                <a:ea typeface="金梅流行書" panose="02010609000101010101" pitchFamily="49" charset="-120"/>
              </a:rPr>
              <a:t>!</a:t>
            </a:r>
            <a:endParaRPr lang="zh-TW" altLang="en-US" sz="4000" dirty="0">
              <a:ea typeface="金梅流行書" panose="0201060900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47978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0805F004-699A-DD68-5AD0-0DB8D5E03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63" y="91361"/>
            <a:ext cx="4866900" cy="336221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C7DEFF80-8E2E-46EE-CCFB-E896D11E8E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9299" y="19442"/>
            <a:ext cx="5315537" cy="3506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99E520E7-0C70-27B9-0B47-17C41659E5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927" y="2506895"/>
            <a:ext cx="8113017" cy="50343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圖形 16" descr="張開的手與植物">
            <a:extLst>
              <a:ext uri="{FF2B5EF4-FFF2-40B4-BE49-F238E27FC236}">
                <a16:creationId xmlns:a16="http://schemas.microsoft.com/office/drawing/2014/main" id="{34E08D4E-55FC-2EA4-EC4F-E4EB9AC4E8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40407" y="4761091"/>
            <a:ext cx="1172966" cy="1172966"/>
          </a:xfrm>
          <a:prstGeom prst="rect">
            <a:avLst/>
          </a:prstGeom>
        </p:spPr>
      </p:pic>
      <p:pic>
        <p:nvPicPr>
          <p:cNvPr id="20" name="圖形 19" descr="足跡">
            <a:extLst>
              <a:ext uri="{FF2B5EF4-FFF2-40B4-BE49-F238E27FC236}">
                <a16:creationId xmlns:a16="http://schemas.microsoft.com/office/drawing/2014/main" id="{F9E9F228-74E3-E2B1-2EEA-87AE015D6A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966317">
            <a:off x="288688" y="4584057"/>
            <a:ext cx="1412249" cy="141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769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矩形 10">
            <a:extLst>
              <a:ext uri="{FF2B5EF4-FFF2-40B4-BE49-F238E27FC236}">
                <a16:creationId xmlns:a16="http://schemas.microsoft.com/office/drawing/2014/main" id="{32D32A60-013B-47A8-8833-D24240809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6" name="矩形 12">
            <a:extLst>
              <a:ext uri="{FF2B5EF4-FFF2-40B4-BE49-F238E27FC236}">
                <a16:creationId xmlns:a16="http://schemas.microsoft.com/office/drawing/2014/main" id="{AE27932B-B694-4C4C-90D7-A0333A7C5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cxnSp>
        <p:nvCxnSpPr>
          <p:cNvPr id="27" name="直線接點​​ 14">
            <a:extLst>
              <a:ext uri="{FF2B5EF4-FFF2-40B4-BE49-F238E27FC236}">
                <a16:creationId xmlns:a16="http://schemas.microsoft.com/office/drawing/2014/main" id="{9EBB0476-5CF0-4F44-8D68-5D42D7AEE4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1579" y="2146542"/>
            <a:ext cx="327209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8" name="標題 1">
            <a:extLst>
              <a:ext uri="{FF2B5EF4-FFF2-40B4-BE49-F238E27FC236}">
                <a16:creationId xmlns:a16="http://schemas.microsoft.com/office/drawing/2014/main" id="{A9DA474E-6B91-4200-840F-0257B2358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1580" y="3122496"/>
            <a:ext cx="3530157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29" name="圖片 18">
            <a:extLst>
              <a:ext uri="{FF2B5EF4-FFF2-40B4-BE49-F238E27FC236}">
                <a16:creationId xmlns:a16="http://schemas.microsoft.com/office/drawing/2014/main" id="{DF63C9AD-AE6E-4512-8171-91612E84C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0" name="直線接點​​ 20">
            <a:extLst>
              <a:ext uri="{FF2B5EF4-FFF2-40B4-BE49-F238E27FC236}">
                <a16:creationId xmlns:a16="http://schemas.microsoft.com/office/drawing/2014/main" id="{FE1A49CE-B63D-457A-A180-1C883E1A6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圖片 4">
            <a:extLst>
              <a:ext uri="{FF2B5EF4-FFF2-40B4-BE49-F238E27FC236}">
                <a16:creationId xmlns:a16="http://schemas.microsoft.com/office/drawing/2014/main" id="{2464613D-F596-0D52-735D-DC9B78081B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" y="-11430"/>
            <a:ext cx="3086100" cy="6869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0F95D22A-25D1-E6A4-E384-681C9F8A18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2258" y="103922"/>
            <a:ext cx="3086100" cy="6858000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F2CDB811-36A4-5C58-2943-99191D878C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6762" y="235147"/>
            <a:ext cx="5478174" cy="2682711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A1F20518-F585-79A1-E43E-7EDF90F8E7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6913" y="3171584"/>
            <a:ext cx="5478173" cy="2682711"/>
          </a:xfrm>
          <a:prstGeom prst="rect">
            <a:avLst/>
          </a:prstGeom>
        </p:spPr>
      </p:pic>
      <p:pic>
        <p:nvPicPr>
          <p:cNvPr id="20" name="圖形 19" descr="植物">
            <a:extLst>
              <a:ext uri="{FF2B5EF4-FFF2-40B4-BE49-F238E27FC236}">
                <a16:creationId xmlns:a16="http://schemas.microsoft.com/office/drawing/2014/main" id="{B75AC8E1-2630-E17F-C1A0-62A25EB854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07285" y="5619743"/>
            <a:ext cx="1340188" cy="134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3142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矩形 71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4" name="圖片 73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76" name="直線接點 75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接點​​ 77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80" name="矩形 79">
            <a:extLst>
              <a:ext uri="{FF2B5EF4-FFF2-40B4-BE49-F238E27FC236}">
                <a16:creationId xmlns:a16="http://schemas.microsoft.com/office/drawing/2014/main" id="{5BB14454-D00C-4958-BB39-F5F9F3ACD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cxnSp>
        <p:nvCxnSpPr>
          <p:cNvPr id="82" name="直線接點​​ 81">
            <a:extLst>
              <a:ext uri="{FF2B5EF4-FFF2-40B4-BE49-F238E27FC236}">
                <a16:creationId xmlns:a16="http://schemas.microsoft.com/office/drawing/2014/main" id="{28A657A7-C4E5-425B-98FA-BB817FF7B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8029" y="1847088"/>
            <a:ext cx="352036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3" name="標題 1">
            <a:extLst>
              <a:ext uri="{FF2B5EF4-FFF2-40B4-BE49-F238E27FC236}">
                <a16:creationId xmlns:a16="http://schemas.microsoft.com/office/drawing/2014/main" id="{69F1744A-CA11-44DA-AE09-C24B436C1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2359" y="581164"/>
            <a:ext cx="4725745" cy="1073491"/>
          </a:xfrm>
        </p:spPr>
        <p:txBody>
          <a:bodyPr vert="horz" lIns="91440" tIns="45720" rIns="91440" bIns="45720" rtlCol="0" anchor="t">
            <a:noAutofit/>
          </a:bodyPr>
          <a:lstStyle/>
          <a:p>
            <a:pPr rtl="0"/>
            <a:r>
              <a:rPr lang="zh-TW" altLang="en-US" sz="3600" dirty="0">
                <a:solidFill>
                  <a:srgbClr val="3366FF"/>
                </a:solidFill>
                <a:latin typeface="華康仿宋體W6" panose="02020609000000000000" pitchFamily="49" charset="-120"/>
                <a:ea typeface="金梅毛隸書" panose="02010609000101010101" pitchFamily="49" charset="-120"/>
              </a:rPr>
              <a:t>我願盡力</a:t>
            </a:r>
            <a:br>
              <a:rPr lang="en-US" altLang="zh-TW" sz="3600" dirty="0">
                <a:solidFill>
                  <a:srgbClr val="3366FF"/>
                </a:solidFill>
                <a:latin typeface="華康仿宋體W6" panose="02020609000000000000" pitchFamily="49" charset="-120"/>
                <a:ea typeface="金梅毛隸書" panose="02010609000101010101" pitchFamily="49" charset="-120"/>
              </a:rPr>
            </a:br>
            <a:r>
              <a:rPr lang="zh-TW" altLang="en-US" sz="3600" dirty="0">
                <a:solidFill>
                  <a:srgbClr val="3366FF"/>
                </a:solidFill>
                <a:latin typeface="華康仿宋體W6" panose="02020609000000000000" pitchFamily="49" charset="-120"/>
                <a:ea typeface="金梅毛隸書" panose="02010609000101010101" pitchFamily="49" charset="-120"/>
              </a:rPr>
              <a:t>各個角落</a:t>
            </a:r>
            <a:r>
              <a:rPr lang="en-US" altLang="zh-TW" sz="3600">
                <a:solidFill>
                  <a:srgbClr val="3366FF"/>
                </a:solidFill>
                <a:latin typeface="華康仿宋體W6" panose="02020609000000000000" pitchFamily="49" charset="-120"/>
                <a:ea typeface="金梅毛隸書" panose="02010609000101010101" pitchFamily="49" charset="-120"/>
              </a:rPr>
              <a:t>,</a:t>
            </a:r>
            <a:r>
              <a:rPr lang="zh-TW" altLang="en-US">
                <a:solidFill>
                  <a:srgbClr val="3366FF"/>
                </a:solidFill>
                <a:latin typeface="華康仿宋體W6" panose="02020609000000000000" pitchFamily="49" charset="-120"/>
                <a:ea typeface="金梅毛隸書" panose="02010609000101010101" pitchFamily="49" charset="-120"/>
              </a:rPr>
              <a:t>繼續</a:t>
            </a:r>
            <a:r>
              <a:rPr lang="zh-TW" altLang="en-US" dirty="0">
                <a:solidFill>
                  <a:srgbClr val="3366FF"/>
                </a:solidFill>
                <a:latin typeface="華康仿宋體W6" panose="02020609000000000000" pitchFamily="49" charset="-120"/>
                <a:ea typeface="金梅毛隸書" panose="02010609000101010101" pitchFamily="49" charset="-120"/>
              </a:rPr>
              <a:t>送幸福</a:t>
            </a:r>
            <a:r>
              <a:rPr lang="en-US" altLang="zh-TW" dirty="0">
                <a:solidFill>
                  <a:srgbClr val="3366FF"/>
                </a:solidFill>
                <a:latin typeface="華康仿宋體W6" panose="02020609000000000000" pitchFamily="49" charset="-120"/>
                <a:ea typeface="金梅毛隸書" panose="02010609000101010101" pitchFamily="49" charset="-120"/>
              </a:rPr>
              <a:t>!</a:t>
            </a:r>
            <a:br>
              <a:rPr lang="en-US" altLang="zh-TW" sz="3600" dirty="0">
                <a:solidFill>
                  <a:srgbClr val="3366FF"/>
                </a:solidFill>
                <a:latin typeface="華康仿宋體W6" panose="02020609000000000000" pitchFamily="49" charset="-120"/>
                <a:ea typeface="金梅毛隸書" panose="02010609000101010101" pitchFamily="49" charset="-120"/>
              </a:rPr>
            </a:br>
            <a:endParaRPr lang="zh-TW" altLang="en-US" sz="3600" dirty="0">
              <a:solidFill>
                <a:srgbClr val="3366FF"/>
              </a:solidFill>
              <a:latin typeface="華康仿宋體W6" panose="02020609000000000000" pitchFamily="49" charset="-120"/>
              <a:ea typeface="金梅毛隸書" panose="02010609000101010101" pitchFamily="49" charset="-120"/>
            </a:endParaRPr>
          </a:p>
        </p:txBody>
      </p:sp>
      <p:sp>
        <p:nvSpPr>
          <p:cNvPr id="84" name="矩形 83">
            <a:extLst>
              <a:ext uri="{FF2B5EF4-FFF2-40B4-BE49-F238E27FC236}">
                <a16:creationId xmlns:a16="http://schemas.microsoft.com/office/drawing/2014/main" id="{A1084370-0E70-4003-9787-3490FCC20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grpSp>
        <p:nvGrpSpPr>
          <p:cNvPr id="86" name="群組 85">
            <a:extLst>
              <a:ext uri="{FF2B5EF4-FFF2-40B4-BE49-F238E27FC236}">
                <a16:creationId xmlns:a16="http://schemas.microsoft.com/office/drawing/2014/main" id="{2B7C66D2-22E8-4E8F-829B-050BFA7C8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7" y="482171"/>
            <a:ext cx="6104331" cy="5149101"/>
            <a:chOff x="7463259" y="583365"/>
            <a:chExt cx="6104330" cy="5181928"/>
          </a:xfrm>
        </p:grpSpPr>
        <p:sp>
          <p:nvSpPr>
            <p:cNvPr id="87" name="矩形 86">
              <a:extLst>
                <a:ext uri="{FF2B5EF4-FFF2-40B4-BE49-F238E27FC236}">
                  <a16:creationId xmlns:a16="http://schemas.microsoft.com/office/drawing/2014/main" id="{F0B78D6F-1F61-4DBB-8F5A-934BB850D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610433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88" name="矩形 87">
              <a:extLst>
                <a:ext uri="{FF2B5EF4-FFF2-40B4-BE49-F238E27FC236}">
                  <a16:creationId xmlns:a16="http://schemas.microsoft.com/office/drawing/2014/main" id="{23EA261D-1F8C-4BE5-8586-3C1CC5CE80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5471354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pic>
        <p:nvPicPr>
          <p:cNvPr id="90" name="圖片 89">
            <a:extLst>
              <a:ext uri="{FF2B5EF4-FFF2-40B4-BE49-F238E27FC236}">
                <a16:creationId xmlns:a16="http://schemas.microsoft.com/office/drawing/2014/main" id="{3635D2BC-4EDA-4A3E-83BF-035608099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92" name="直線接點​​ 91">
            <a:extLst>
              <a:ext uri="{FF2B5EF4-FFF2-40B4-BE49-F238E27FC236}">
                <a16:creationId xmlns:a16="http://schemas.microsoft.com/office/drawing/2014/main" id="{A3C86EB9-7FA9-42F7-B348-A7FD17436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標題 1">
            <a:extLst>
              <a:ext uri="{FF2B5EF4-FFF2-40B4-BE49-F238E27FC236}">
                <a16:creationId xmlns:a16="http://schemas.microsoft.com/office/drawing/2014/main" id="{2DC68BEB-E99D-0E47-5627-42E7008299FA}"/>
              </a:ext>
            </a:extLst>
          </p:cNvPr>
          <p:cNvSpPr txBox="1">
            <a:spLocks/>
          </p:cNvSpPr>
          <p:nvPr/>
        </p:nvSpPr>
        <p:spPr>
          <a:xfrm>
            <a:off x="1324552" y="1396537"/>
            <a:ext cx="4725745" cy="10734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</a:lstStyle>
          <a:p>
            <a:r>
              <a:rPr lang="zh-TW" altLang="en-US" sz="4400" dirty="0">
                <a:solidFill>
                  <a:schemeClr val="bg1"/>
                </a:solidFill>
                <a:latin typeface="華康仿宋體W6" panose="02020609000000000000" pitchFamily="49" charset="-120"/>
                <a:ea typeface="金梅毛隸書" panose="02010609000101010101" pitchFamily="49" charset="-120"/>
              </a:rPr>
              <a:t>昌隆幸福海陸小隊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9B14819-07FB-319C-E984-37947A9C5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5824" y="2470028"/>
            <a:ext cx="4563621" cy="34211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74F0A03B-E963-2DEA-4512-A00582F536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721" y="189586"/>
            <a:ext cx="6383579" cy="5734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76608352"/>
      </p:ext>
    </p:extLst>
  </p:cSld>
  <p:clrMapOvr>
    <a:masterClrMapping/>
  </p:clrMapOvr>
</p:sld>
</file>

<file path=ppt/theme/theme1.xml><?xml version="1.0" encoding="utf-8"?>
<a:theme xmlns:a="http://schemas.openxmlformats.org/drawingml/2006/main" name="畫廊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29751623_TF55834886" id="{2720035A-DA37-4326-9CEA-B68E0C0E24CC}" vid="{AE594E90-06D5-42D6-B27B-E97898BF2639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CF9EC99-89FF-486C-9E02-31E13FD72E1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DAABB37-1599-4AE8-818C-82E84CA93DF4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596CF9D2-F3E0-450F-B184-8D2A0EB8B18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創客藝廊設計</Template>
  <TotalTime>283</TotalTime>
  <Words>100</Words>
  <Application>Microsoft Office PowerPoint</Application>
  <PresentationFormat>寬螢幕</PresentationFormat>
  <Paragraphs>19</Paragraphs>
  <Slides>7</Slides>
  <Notes>6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7</vt:i4>
      </vt:variant>
    </vt:vector>
  </HeadingPairs>
  <TitlesOfParts>
    <vt:vector size="13" baseType="lpstr">
      <vt:lpstr>Microsoft JhengHei UI</vt:lpstr>
      <vt:lpstr>華康仿宋體W6</vt:lpstr>
      <vt:lpstr>華康雅風體W3(P)</vt:lpstr>
      <vt:lpstr>Arial</vt:lpstr>
      <vt:lpstr>Gill Sans MT</vt:lpstr>
      <vt:lpstr>畫廊</vt:lpstr>
      <vt:lpstr>幸福的開端… 從低頭撿垃圾開始</vt:lpstr>
      <vt:lpstr>「撿垃圾」真的沒有那麼簡單!</vt:lpstr>
      <vt:lpstr>大手牽小手 第一式：彎腰低頭</vt:lpstr>
      <vt:lpstr>只要我長大~第二招 安全要注意!</vt:lpstr>
      <vt:lpstr>PowerPoint 簡報</vt:lpstr>
      <vt:lpstr>PowerPoint 簡報</vt:lpstr>
      <vt:lpstr>我願盡力 各個角落,繼續送幸福!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幸福的開端… 從低頭撿垃圾開始</dc:title>
  <dc:creator>孟瑾 吳</dc:creator>
  <cp:lastModifiedBy>Nick Wu</cp:lastModifiedBy>
  <cp:revision>6</cp:revision>
  <dcterms:created xsi:type="dcterms:W3CDTF">2022-12-22T06:41:24Z</dcterms:created>
  <dcterms:modified xsi:type="dcterms:W3CDTF">2022-12-29T16:20:02Z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