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4" r:id="rId4"/>
    <p:sldId id="270" r:id="rId5"/>
    <p:sldId id="272" r:id="rId6"/>
    <p:sldId id="271" r:id="rId7"/>
    <p:sldId id="277" r:id="rId8"/>
    <p:sldId id="276" r:id="rId9"/>
    <p:sldId id="275" r:id="rId10"/>
    <p:sldId id="278" r:id="rId11"/>
    <p:sldId id="279" r:id="rId12"/>
    <p:sldId id="280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9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48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967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99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96738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5905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8746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467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202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0096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91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049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989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64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71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42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22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946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3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955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47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3A648-763B-455C-A5C3-428CDCD16C94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F4793-E1DC-402D-87E0-C9D0E110CB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17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C54C17F-9685-40E1-825C-59EF0A48ED30}" type="datetimeFigureOut">
              <a:rPr lang="zh-TW" altLang="en-US" smtClean="0"/>
              <a:t>2022/12/26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9418919-E93E-4556-A5B7-2E7F1194B74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828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386E2-D37E-4CFF-ACF6-BB80D48515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心得回饋</a:t>
            </a:r>
            <a:br>
              <a:rPr lang="en-US" altLang="zh-TW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45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大家一起觀賞</a:t>
            </a:r>
            <a:endParaRPr lang="zh-TW" altLang="en-US" sz="45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95FD33F-D620-4134-9650-9F7F89849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看看大家都寫了什麼？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F408EE9-6517-462C-9014-4555A0857973}"/>
              </a:ext>
            </a:extLst>
          </p:cNvPr>
          <p:cNvSpPr/>
          <p:nvPr/>
        </p:nvSpPr>
        <p:spPr>
          <a:xfrm>
            <a:off x="299545" y="0"/>
            <a:ext cx="3153103" cy="13646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克服力</a:t>
            </a:r>
          </a:p>
        </p:txBody>
      </p:sp>
    </p:spTree>
    <p:extLst>
      <p:ext uri="{BB962C8B-B14F-4D97-AF65-F5344CB8AC3E}">
        <p14:creationId xmlns:p14="http://schemas.microsoft.com/office/powerpoint/2010/main" val="261180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041807-D51F-486C-AA01-B59785E9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500" dirty="0"/>
              <a:t>  </a:t>
            </a:r>
            <a:r>
              <a:rPr lang="en-US" altLang="zh-TW" sz="2500" dirty="0"/>
              <a:t>11</a:t>
            </a:r>
            <a:r>
              <a:rPr lang="zh-TW" altLang="en-US" sz="2500" dirty="0"/>
              <a:t>號 楊幃丞</a:t>
            </a:r>
          </a:p>
        </p:txBody>
      </p:sp>
      <p:pic>
        <p:nvPicPr>
          <p:cNvPr id="4" name="71bdc671-db85-4413-b318-24b8fa20c90b">
            <a:hlinkClick r:id="" action="ppaction://media"/>
            <a:extLst>
              <a:ext uri="{FF2B5EF4-FFF2-40B4-BE49-F238E27FC236}">
                <a16:creationId xmlns:a16="http://schemas.microsoft.com/office/drawing/2014/main" id="{EB609A6F-A78C-40D0-BC5A-56AADF167D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45583"/>
            <a:ext cx="3659024" cy="6503665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7D66525-DA41-455F-BC3C-5CE37FAACBD2}"/>
              </a:ext>
            </a:extLst>
          </p:cNvPr>
          <p:cNvSpPr/>
          <p:nvPr/>
        </p:nvSpPr>
        <p:spPr>
          <a:xfrm>
            <a:off x="4749963" y="1275750"/>
            <a:ext cx="6506616" cy="4904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大家一起去運動公園打掃是一件快樂的事，下次還能一起去打掃。</a:t>
            </a:r>
          </a:p>
        </p:txBody>
      </p:sp>
    </p:spTree>
    <p:extLst>
      <p:ext uri="{BB962C8B-B14F-4D97-AF65-F5344CB8AC3E}">
        <p14:creationId xmlns:p14="http://schemas.microsoft.com/office/powerpoint/2010/main" val="1216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82161-3C51-40D8-97E9-8E1443F7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大家想一想，說說看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4A8299-246C-4C10-A3B3-E5D73D6D2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幫忙其他人的感覺如何？</a:t>
            </a:r>
            <a:endParaRPr lang="en-US" altLang="zh-TW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過程中，你學會如何做垃圾分類嗎？</a:t>
            </a:r>
            <a:endParaRPr lang="en-US" altLang="zh-TW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有沒有自己跟家人一起再去運動公園看看呢？</a:t>
            </a:r>
            <a:endParaRPr lang="en-US" altLang="zh-TW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en-US" altLang="zh-TW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下一次你想要幫社區或是社會在做什麼事呢？</a:t>
            </a:r>
            <a:endParaRPr lang="en-US" altLang="zh-TW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zh-TW" altLang="en-US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786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2573E0-CAB9-4103-A970-41192712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我們想說</a:t>
            </a:r>
            <a:r>
              <a:rPr lang="en-US" altLang="zh-TW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心得回饋</a:t>
            </a:r>
            <a:r>
              <a:rPr lang="en-US" altLang="zh-TW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9F771C3-FBF1-4BB4-8744-61648181A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30" t="8680" r="1076" b="10178"/>
          <a:stretch/>
        </p:blipFill>
        <p:spPr>
          <a:xfrm rot="10800000">
            <a:off x="2279577" y="1988840"/>
            <a:ext cx="6444717" cy="43824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926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E667F3-9B55-496F-A226-55BF2BC7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我們想說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181499D-4F7A-4000-9FFE-92985162C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4678" b="7437"/>
          <a:stretch/>
        </p:blipFill>
        <p:spPr>
          <a:xfrm rot="16200000">
            <a:off x="840452" y="1962491"/>
            <a:ext cx="5517233" cy="42737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957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080A47-24B4-4F79-99DC-FC311CAD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677C3C-1E6B-4587-BF64-FC2C0DDA0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2"/>
          <a:stretch/>
        </p:blipFill>
        <p:spPr>
          <a:xfrm>
            <a:off x="6312024" y="1164626"/>
            <a:ext cx="4032448" cy="57320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39ECECC-8499-474B-A490-2EDA144E7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" t="788"/>
          <a:stretch/>
        </p:blipFill>
        <p:spPr>
          <a:xfrm>
            <a:off x="1703512" y="908720"/>
            <a:ext cx="4344112" cy="59879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213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E33C58-D694-4959-8354-532F6CBCF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投入公益花絮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14CF5AB-1F78-4BFA-BCAE-6C19FC56E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9670" y="2177034"/>
            <a:ext cx="5234636" cy="3925976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3E845C6-D141-46AC-B11D-29CF4A90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-8897" b="8904"/>
          <a:stretch/>
        </p:blipFill>
        <p:spPr>
          <a:xfrm rot="16200000">
            <a:off x="5263641" y="2086249"/>
            <a:ext cx="5772267" cy="41075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976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6E0693-3F12-46E8-A935-3CDE4494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06E531B-6710-4FE0-A120-3F77F536B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16" r="505"/>
          <a:stretch/>
        </p:blipFill>
        <p:spPr>
          <a:xfrm>
            <a:off x="1191535" y="112828"/>
            <a:ext cx="9276768" cy="67451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783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D5A960-4E16-4ACC-80DB-068575B9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340C2C2-AEE7-45C9-993B-A41B65945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716" y="451744"/>
            <a:ext cx="8346822" cy="62530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88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B7D97F-CC17-4A39-BB92-858FB6866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75F832F-1BC6-4CE3-A546-9CBA1E2EA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6" r="1062"/>
          <a:stretch/>
        </p:blipFill>
        <p:spPr>
          <a:xfrm>
            <a:off x="1912974" y="930533"/>
            <a:ext cx="7814350" cy="5510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792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6902EF-61F3-4FFC-9790-1F891059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    14</a:t>
            </a:r>
            <a:r>
              <a:rPr lang="zh-TW" altLang="en-US" dirty="0"/>
              <a:t>號 黃芮橙</a:t>
            </a:r>
          </a:p>
        </p:txBody>
      </p:sp>
      <p:pic>
        <p:nvPicPr>
          <p:cNvPr id="4" name="dfcb2f42-d053-4674-a038-aacd14b7bae4">
            <a:hlinkClick r:id="" action="ppaction://media"/>
            <a:extLst>
              <a:ext uri="{FF2B5EF4-FFF2-40B4-BE49-F238E27FC236}">
                <a16:creationId xmlns:a16="http://schemas.microsoft.com/office/drawing/2014/main" id="{6572E89B-D539-474B-9CDB-42C95CFDD7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383" y="102136"/>
            <a:ext cx="3800914" cy="6755864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DB94612-47FB-47A8-88AF-5FD56D0D0641}"/>
              </a:ext>
            </a:extLst>
          </p:cNvPr>
          <p:cNvSpPr/>
          <p:nvPr/>
        </p:nvSpPr>
        <p:spPr>
          <a:xfrm>
            <a:off x="5249917" y="1590140"/>
            <a:ext cx="5454869" cy="4524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5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雖然我們只是二年級，</a:t>
            </a:r>
            <a:endParaRPr lang="en-US" altLang="zh-TW" sz="2500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25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但是我們可以為社去做一件好的事。</a:t>
            </a:r>
          </a:p>
        </p:txBody>
      </p:sp>
    </p:spTree>
    <p:extLst>
      <p:ext uri="{BB962C8B-B14F-4D97-AF65-F5344CB8AC3E}">
        <p14:creationId xmlns:p14="http://schemas.microsoft.com/office/powerpoint/2010/main" val="38397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徽章">
  <a:themeElements>
    <a:clrScheme name="徽章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徽章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徽章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134</Words>
  <Application>Microsoft Office PowerPoint</Application>
  <PresentationFormat>寬螢幕</PresentationFormat>
  <Paragraphs>19</Paragraphs>
  <Slides>11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11</vt:i4>
      </vt:variant>
    </vt:vector>
  </HeadingPairs>
  <TitlesOfParts>
    <vt:vector size="20" baseType="lpstr">
      <vt:lpstr>文鼎標楷注音</vt:lpstr>
      <vt:lpstr>微軟正黑體</vt:lpstr>
      <vt:lpstr>新細明體</vt:lpstr>
      <vt:lpstr>Arial</vt:lpstr>
      <vt:lpstr>Calibri</vt:lpstr>
      <vt:lpstr>Gill Sans MT</vt:lpstr>
      <vt:lpstr>Impact</vt:lpstr>
      <vt:lpstr>1_Office 佈景主題</vt:lpstr>
      <vt:lpstr>徽章</vt:lpstr>
      <vt:lpstr>心得回饋 大家一起觀賞</vt:lpstr>
      <vt:lpstr>我們想說(心得回饋)</vt:lpstr>
      <vt:lpstr>我們想說</vt:lpstr>
      <vt:lpstr>PowerPoint 簡報</vt:lpstr>
      <vt:lpstr>投入公益花絮</vt:lpstr>
      <vt:lpstr>PowerPoint 簡報</vt:lpstr>
      <vt:lpstr>PowerPoint 簡報</vt:lpstr>
      <vt:lpstr>PowerPoint 簡報</vt:lpstr>
      <vt:lpstr>      14號 黃芮橙</vt:lpstr>
      <vt:lpstr>  11號 楊幃丞</vt:lpstr>
      <vt:lpstr>大家想一想，說說看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心得回饋</dc:title>
  <dc:creator>user</dc:creator>
  <cp:lastModifiedBy>user</cp:lastModifiedBy>
  <cp:revision>4</cp:revision>
  <dcterms:created xsi:type="dcterms:W3CDTF">2022-12-26T06:21:33Z</dcterms:created>
  <dcterms:modified xsi:type="dcterms:W3CDTF">2022-12-26T06:32:12Z</dcterms:modified>
</cp:coreProperties>
</file>