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6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26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77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2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93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20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28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75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6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3B17-F13D-42F1-AD97-B23D549AC425}" type="datetimeFigureOut">
              <a:rPr lang="zh-TW" altLang="en-US" smtClean="0"/>
              <a:t>2022/10/17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ADAC-B1F6-4F00-8DBB-327CE7967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8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latin typeface="Comic Sans MS" pitchFamily="66" charset="0"/>
              </a:rPr>
              <a:t>Explore, we can learn more.</a:t>
            </a:r>
            <a:br>
              <a:rPr lang="en-US" altLang="zh-TW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zh-TW" altLang="en-US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探索，我們學習更多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/>
          <a:lstStyle/>
          <a:p>
            <a:r>
              <a:rPr lang="en-US" altLang="zh-TW" b="1" dirty="0">
                <a:solidFill>
                  <a:srgbClr val="7030A0"/>
                </a:solidFill>
                <a:latin typeface="Comic Sans MS" pitchFamily="66" charset="0"/>
                <a:ea typeface="文鼎標楷注音" pitchFamily="34" charset="-120"/>
              </a:rPr>
              <a:t>We are at </a:t>
            </a:r>
            <a:r>
              <a:rPr lang="en-US" altLang="zh-TW" b="1" dirty="0" err="1">
                <a:solidFill>
                  <a:srgbClr val="7030A0"/>
                </a:solidFill>
                <a:latin typeface="Comic Sans MS" pitchFamily="66" charset="0"/>
                <a:ea typeface="文鼎標楷注音" pitchFamily="34" charset="-120"/>
              </a:rPr>
              <a:t>Cun</a:t>
            </a:r>
            <a:r>
              <a:rPr lang="en-US" altLang="zh-TW" b="1" dirty="0">
                <a:solidFill>
                  <a:srgbClr val="7030A0"/>
                </a:solidFill>
                <a:latin typeface="Comic Sans MS" pitchFamily="66" charset="0"/>
                <a:ea typeface="文鼎標楷注音" pitchFamily="34" charset="-120"/>
              </a:rPr>
              <a:t> Don</a:t>
            </a:r>
          </a:p>
          <a:p>
            <a:r>
              <a:rPr lang="zh-TW" altLang="en-US" b="1" dirty="0">
                <a:solidFill>
                  <a:srgbClr val="7030A0"/>
                </a:solidFill>
                <a:latin typeface="Comic Sans MS" pitchFamily="66" charset="0"/>
                <a:ea typeface="文鼎標楷注音" pitchFamily="34" charset="-120"/>
              </a:rPr>
              <a:t>我們在村東，</a:t>
            </a:r>
            <a:endParaRPr lang="en-US" altLang="zh-TW" b="1" dirty="0">
              <a:solidFill>
                <a:srgbClr val="7030A0"/>
              </a:solidFill>
              <a:latin typeface="Comic Sans MS" pitchFamily="66" charset="0"/>
              <a:ea typeface="文鼎標楷注音" pitchFamily="34" charset="-120"/>
            </a:endParaRPr>
          </a:p>
          <a:p>
            <a:r>
              <a:rPr lang="zh-TW" altLang="en-US" b="1" dirty="0">
                <a:solidFill>
                  <a:srgbClr val="7030A0"/>
                </a:solidFill>
                <a:latin typeface="Comic Sans MS" pitchFamily="66" charset="0"/>
                <a:ea typeface="文鼎標楷注音" pitchFamily="34" charset="-120"/>
              </a:rPr>
              <a:t>天氣晴</a:t>
            </a:r>
            <a:endParaRPr lang="en-US" altLang="zh-TW" b="1" dirty="0">
              <a:solidFill>
                <a:srgbClr val="7030A0"/>
              </a:solidFill>
              <a:latin typeface="Comic Sans MS" pitchFamily="66" charset="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92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rgbClr val="7030A0"/>
                </a:solidFill>
                <a:latin typeface="Comic Sans MS" pitchFamily="66" charset="0"/>
              </a:rPr>
              <a:t>We can see many plants.</a:t>
            </a:r>
            <a:endParaRPr lang="zh-TW" alt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3203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164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  <a:latin typeface="Comic Sans MS" pitchFamily="66" charset="0"/>
              </a:rPr>
              <a:t>We can record many pretty things.</a:t>
            </a:r>
            <a:endParaRPr lang="zh-TW" alt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3203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88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/>
          <a:lstStyle/>
          <a:p>
            <a:r>
              <a:rPr lang="en-US" altLang="zh-TW" b="1" dirty="0">
                <a:solidFill>
                  <a:srgbClr val="7030A0"/>
                </a:solidFill>
                <a:latin typeface="Comic Sans MS" pitchFamily="66" charset="0"/>
              </a:rPr>
              <a:t>We are proud of our school.</a:t>
            </a:r>
            <a:endParaRPr lang="zh-TW" alt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3203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9547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We like our school.</a:t>
            </a:r>
            <a:br>
              <a:rPr lang="en-US" altLang="zh-TW" b="1" dirty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我們喜歡我們的學校</a:t>
            </a:r>
            <a:r>
              <a:rPr lang="zh-TW" altLang="en-US" b="1" dirty="0">
                <a:solidFill>
                  <a:srgbClr val="7030A0"/>
                </a:solidFill>
              </a:rPr>
              <a:t>。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9640871-8D95-47ED-B089-52EFCD678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7265"/>
            <a:ext cx="3394472" cy="4525963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E58692C-295A-49AA-ABE4-BAF66FA8C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40121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  <a:latin typeface="Comic Sans MS" panose="030F0702030302020204" pitchFamily="66" charset="0"/>
                <a:ea typeface="文鼎標楷注音" panose="020B0602010101010101" pitchFamily="34" charset="-120"/>
              </a:rPr>
              <a:t>We like to learn.</a:t>
            </a:r>
            <a:br>
              <a:rPr lang="en-US" altLang="zh-TW" b="1" dirty="0">
                <a:solidFill>
                  <a:srgbClr val="7030A0"/>
                </a:solidFill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zh-TW" altLang="en-US" b="1" dirty="0">
                <a:solidFill>
                  <a:srgbClr val="7030A0"/>
                </a:solidFill>
                <a:latin typeface="Comic Sans MS" panose="030F0702030302020204" pitchFamily="66" charset="0"/>
                <a:ea typeface="文鼎標楷注音" panose="020B0602010101010101" pitchFamily="34" charset="-120"/>
              </a:rPr>
              <a:t>我們喜歡學習。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468473D-F308-4179-96CB-849A8722A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903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EF410B-2355-4CA1-A02E-FD64B06E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There is much love in our school.</a:t>
            </a:r>
            <a:endParaRPr lang="zh-TW" alt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AC8DAB-8EF1-46FC-8009-3D8E0051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6" name="心形 5">
            <a:extLst>
              <a:ext uri="{FF2B5EF4-FFF2-40B4-BE49-F238E27FC236}">
                <a16:creationId xmlns:a16="http://schemas.microsoft.com/office/drawing/2014/main" id="{806D053C-3C7F-4110-BE34-D6A1BB520855}"/>
              </a:ext>
            </a:extLst>
          </p:cNvPr>
          <p:cNvSpPr/>
          <p:nvPr/>
        </p:nvSpPr>
        <p:spPr>
          <a:xfrm>
            <a:off x="6516216" y="2564904"/>
            <a:ext cx="1728192" cy="158417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40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</Words>
  <Application>Microsoft Office PowerPoint</Application>
  <PresentationFormat>如螢幕大小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文鼎標楷注音</vt:lpstr>
      <vt:lpstr>新細明體</vt:lpstr>
      <vt:lpstr>Arial</vt:lpstr>
      <vt:lpstr>Calibri</vt:lpstr>
      <vt:lpstr>Comic Sans MS</vt:lpstr>
      <vt:lpstr>Office 佈景主題</vt:lpstr>
      <vt:lpstr>Explore, we can learn more. 探索，我們學習更多</vt:lpstr>
      <vt:lpstr>We can see many plants.</vt:lpstr>
      <vt:lpstr>We can record many pretty things.</vt:lpstr>
      <vt:lpstr>We are proud of our school.</vt:lpstr>
      <vt:lpstr>We like our school. 我們喜歡我們的學校。</vt:lpstr>
      <vt:lpstr>We like to learn. 我們喜歡學習。</vt:lpstr>
      <vt:lpstr>There is much love in our school.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Explore, we can learn more.</dc:title>
  <dc:creator>owner</dc:creator>
  <cp:lastModifiedBy>user</cp:lastModifiedBy>
  <cp:revision>4</cp:revision>
  <dcterms:created xsi:type="dcterms:W3CDTF">2022-09-19T14:26:57Z</dcterms:created>
  <dcterms:modified xsi:type="dcterms:W3CDTF">2022-10-17T08:07:07Z</dcterms:modified>
</cp:coreProperties>
</file>