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9" r:id="rId4"/>
    <p:sldId id="257" r:id="rId5"/>
    <p:sldId id="277" r:id="rId6"/>
    <p:sldId id="258" r:id="rId7"/>
    <p:sldId id="262" r:id="rId8"/>
    <p:sldId id="261" r:id="rId9"/>
    <p:sldId id="271" r:id="rId10"/>
    <p:sldId id="272" r:id="rId11"/>
    <p:sldId id="273" r:id="rId12"/>
    <p:sldId id="260" r:id="rId13"/>
    <p:sldId id="266" r:id="rId14"/>
    <p:sldId id="265" r:id="rId15"/>
    <p:sldId id="267" r:id="rId16"/>
    <p:sldId id="270" r:id="rId17"/>
    <p:sldId id="276" r:id="rId18"/>
    <p:sldId id="259" r:id="rId19"/>
    <p:sldId id="268" r:id="rId20"/>
    <p:sldId id="280" r:id="rId21"/>
    <p:sldId id="269" r:id="rId22"/>
    <p:sldId id="274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940F8A-DE64-419A-A644-F3458A91FCA8}" type="datetimeFigureOut">
              <a:rPr lang="zh-TW" altLang="en-US" smtClean="0"/>
              <a:pPr/>
              <a:t>2024/3/2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8C2484-CFA3-481C-8C5E-5332229FC0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5736" y="2060848"/>
            <a:ext cx="6172200" cy="1894362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ea typeface="華康細圓體" pitchFamily="49" charset="-120"/>
              </a:rPr>
              <a:t>小小不塑之客，</a:t>
            </a:r>
            <a:r>
              <a:rPr lang="en-US" altLang="zh-TW" sz="5400" dirty="0" smtClean="0">
                <a:ea typeface="華康細圓體" pitchFamily="49" charset="-120"/>
              </a:rPr>
              <a:t/>
            </a:r>
            <a:br>
              <a:rPr lang="en-US" altLang="zh-TW" sz="5400" dirty="0" smtClean="0">
                <a:ea typeface="華康細圓體" pitchFamily="49" charset="-120"/>
              </a:rPr>
            </a:br>
            <a:r>
              <a:rPr lang="zh-TW" altLang="en-US" sz="5400" dirty="0" smtClean="0">
                <a:ea typeface="華康細圓體" pitchFamily="49" charset="-120"/>
              </a:rPr>
              <a:t>　　　　你我他。</a:t>
            </a:r>
            <a:endParaRPr lang="zh-TW" altLang="en-US" sz="5400" dirty="0">
              <a:ea typeface="華康細圓體" pitchFamily="49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83768" y="5273332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減塑小英雄：廖翊景</a:t>
            </a:r>
            <a:endParaRPr lang="en-US" altLang="zh-TW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    導    者：廖士涵、林宥均</a:t>
            </a:r>
            <a:endParaRPr lang="en-US" altLang="zh-TW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食品或日用品的紙製外包裝盒可做為日常居家收納分類盒</a:t>
            </a:r>
            <a:endParaRPr lang="zh-TW" altLang="en-US" dirty="0">
              <a:ea typeface="華康細圓體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5536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華康細圓體" pitchFamily="49" charset="-120"/>
                <a:cs typeface="+mj-cs"/>
              </a:rPr>
              <a:t>生活減塑一起來</a:t>
            </a:r>
            <a:endParaRPr kumimoji="0" lang="zh-TW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華康細圓體" pitchFamily="49" charset="-120"/>
              <a:cs typeface="+mj-cs"/>
            </a:endParaRPr>
          </a:p>
        </p:txBody>
      </p:sp>
      <p:pic>
        <p:nvPicPr>
          <p:cNvPr id="2050" name="Picture 2" descr="D:\Users\Administrator\Desktop\減塑\已上傳\S__123281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222731" cy="4293096"/>
          </a:xfrm>
          <a:prstGeom prst="rect">
            <a:avLst/>
          </a:prstGeom>
          <a:noFill/>
        </p:spPr>
      </p:pic>
      <p:pic>
        <p:nvPicPr>
          <p:cNvPr id="2051" name="Picture 3" descr="D:\Users\Administrator\Desktop\減塑\已上傳\S__123281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168352" cy="422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喝完的牛奶盒可發揮小創意變成可愛存錢筒</a:t>
            </a:r>
            <a:endParaRPr lang="en-US" altLang="zh-TW" dirty="0" smtClean="0">
              <a:ea typeface="華康細圓體" pitchFamily="49" charset="-120"/>
            </a:endParaRPr>
          </a:p>
          <a:p>
            <a:r>
              <a:rPr lang="zh-TW" altLang="en-US" dirty="0" smtClean="0">
                <a:ea typeface="華康細圓體" pitchFamily="49" charset="-120"/>
              </a:rPr>
              <a:t>階段性用品可選擇使用</a:t>
            </a:r>
            <a:endParaRPr lang="en-US" altLang="zh-TW" dirty="0" smtClean="0">
              <a:ea typeface="華康細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ea typeface="華康細圓體" pitchFamily="49" charset="-120"/>
              </a:rPr>
              <a:t>   二手恩典牌</a:t>
            </a:r>
            <a:r>
              <a:rPr lang="en-US" altLang="zh-TW" dirty="0" smtClean="0">
                <a:ea typeface="華康細圓體" pitchFamily="49" charset="-120"/>
              </a:rPr>
              <a:t>(</a:t>
            </a:r>
            <a:r>
              <a:rPr lang="zh-TW" altLang="en-US" dirty="0" smtClean="0">
                <a:ea typeface="華康細圓體" pitchFamily="49" charset="-120"/>
              </a:rPr>
              <a:t>嬰兒澡盆、</a:t>
            </a:r>
            <a:endParaRPr lang="en-US" altLang="zh-TW" dirty="0" smtClean="0">
              <a:ea typeface="華康細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ea typeface="華康細圓體" pitchFamily="49" charset="-120"/>
              </a:rPr>
              <a:t>　奶粉盒、玩具</a:t>
            </a:r>
            <a:r>
              <a:rPr lang="en-US" altLang="zh-TW" dirty="0" smtClean="0">
                <a:ea typeface="華康細圓體" pitchFamily="49" charset="-120"/>
              </a:rPr>
              <a:t>..</a:t>
            </a:r>
            <a:r>
              <a:rPr lang="zh-TW" altLang="en-US" dirty="0" smtClean="0">
                <a:ea typeface="華康細圓體" pitchFamily="49" charset="-120"/>
              </a:rPr>
              <a:t>等</a:t>
            </a:r>
            <a:r>
              <a:rPr lang="en-US" altLang="zh-TW" dirty="0" smtClean="0">
                <a:ea typeface="華康細圓體" pitchFamily="49" charset="-120"/>
              </a:rPr>
              <a:t>)</a:t>
            </a:r>
            <a:endParaRPr lang="zh-TW" altLang="en-US" dirty="0">
              <a:ea typeface="華康細圓體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5536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華康細圓體" pitchFamily="49" charset="-120"/>
                <a:cs typeface="+mj-cs"/>
              </a:rPr>
              <a:t>生活減塑一起來</a:t>
            </a:r>
            <a:endParaRPr kumimoji="0" lang="zh-TW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華康細圓體" pitchFamily="49" charset="-120"/>
              <a:cs typeface="+mj-cs"/>
            </a:endParaRPr>
          </a:p>
        </p:txBody>
      </p:sp>
      <p:pic>
        <p:nvPicPr>
          <p:cNvPr id="3074" name="Picture 2" descr="D:\Users\Administrator\Desktop\減塑\已上傳\S__123281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161" y="2060848"/>
            <a:ext cx="3331231" cy="4437632"/>
          </a:xfrm>
          <a:prstGeom prst="rect">
            <a:avLst/>
          </a:prstGeom>
          <a:noFill/>
        </p:spPr>
      </p:pic>
      <p:pic>
        <p:nvPicPr>
          <p:cNvPr id="3075" name="Picture 3" descr="D:\Users\Administrator\Desktop\減塑\已上傳\S__123281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97" y="3573016"/>
            <a:ext cx="392933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ea typeface="華康細圓體" pitchFamily="49" charset="-120"/>
              </a:rPr>
              <a:t>淨灘淨溪</a:t>
            </a:r>
            <a:endParaRPr lang="zh-TW" altLang="en-US" sz="4800" dirty="0"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ea typeface="華康細圓體" pitchFamily="49" charset="-120"/>
              </a:rPr>
              <a:t>Re-think</a:t>
            </a:r>
            <a:r>
              <a:rPr lang="zh-TW" altLang="en-US" dirty="0" smtClean="0">
                <a:ea typeface="華康細圓體" pitchFamily="49" charset="-120"/>
              </a:rPr>
              <a:t>環島淨灘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6146" name="Picture 2" descr="D:\Users\Administrator\Desktop\減塑\S__12328142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3710708" cy="2779166"/>
          </a:xfrm>
          <a:prstGeom prst="rect">
            <a:avLst/>
          </a:prstGeom>
          <a:noFill/>
        </p:spPr>
      </p:pic>
      <p:pic>
        <p:nvPicPr>
          <p:cNvPr id="6147" name="Picture 3" descr="D:\Users\Administrator\Desktop\減塑\S__12328143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3096344" cy="4134201"/>
          </a:xfrm>
          <a:prstGeom prst="rect">
            <a:avLst/>
          </a:prstGeom>
          <a:noFill/>
        </p:spPr>
      </p:pic>
      <p:pic>
        <p:nvPicPr>
          <p:cNvPr id="1026" name="Picture 2" descr="D:\Users\Administrator\Desktop\減塑\S__12328142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92696"/>
            <a:ext cx="3672408" cy="275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ea typeface="華康細圓體" pitchFamily="49" charset="-120"/>
              </a:rPr>
              <a:t>淨灘淨溪</a:t>
            </a:r>
            <a:endParaRPr lang="zh-TW" altLang="en-US" sz="4800" dirty="0"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麗水漁港淨灘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8194" name="Picture 2" descr="D:\Users\Administrator\Desktop\新增資料夾 (2)\0E9BF4BD-10E6-4E73-9B58-E12DFEEE4D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49357"/>
            <a:ext cx="3096344" cy="4132961"/>
          </a:xfrm>
          <a:prstGeom prst="rect">
            <a:avLst/>
          </a:prstGeom>
          <a:noFill/>
        </p:spPr>
      </p:pic>
      <p:pic>
        <p:nvPicPr>
          <p:cNvPr id="8195" name="Picture 3" descr="D:\Users\Administrator\Desktop\新增資料夾 (2)\40728262-C38B-4308-8C19-31AE56C7C6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4176464" cy="312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ea typeface="華康細圓體" pitchFamily="49" charset="-120"/>
              </a:rPr>
              <a:t>淨灘淨溪</a:t>
            </a:r>
            <a:endParaRPr lang="zh-TW" altLang="en-US" sz="4800" dirty="0"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荒野保護協會－筏子溪淨溪活動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7170" name="Picture 2" descr="D:\Users\Administrator\Desktop\減塑\已上傳\LINE_ALBUM_減塑活動_24022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176464" cy="3135178"/>
          </a:xfrm>
          <a:prstGeom prst="rect">
            <a:avLst/>
          </a:prstGeom>
          <a:noFill/>
        </p:spPr>
      </p:pic>
      <p:pic>
        <p:nvPicPr>
          <p:cNvPr id="7171" name="Picture 3" descr="D:\Users\Administrator\Desktop\新增資料夾 (2)\BA12289B-3FF2-44F3-835A-0BE17FAD9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石岡壩－水環境巡守員</a:t>
            </a:r>
            <a:r>
              <a:rPr lang="en-US" altLang="zh-TW" dirty="0" smtClean="0">
                <a:ea typeface="華康細圓體" pitchFamily="49" charset="-120"/>
              </a:rPr>
              <a:t>(SDGs6,13)</a:t>
            </a:r>
          </a:p>
          <a:p>
            <a:r>
              <a:rPr lang="zh-TW" altLang="en-US" dirty="0" smtClean="0">
                <a:ea typeface="華康細圓體" pitchFamily="49" charset="-120"/>
              </a:rPr>
              <a:t>大里區永隆康河淨溪</a:t>
            </a:r>
            <a:r>
              <a:rPr lang="en-US" altLang="zh-TW" dirty="0" smtClean="0">
                <a:ea typeface="華康細圓體" pitchFamily="49" charset="-120"/>
              </a:rPr>
              <a:t>(SDGs6,12,13)</a:t>
            </a:r>
          </a:p>
          <a:p>
            <a:endParaRPr lang="en-US" altLang="zh-TW" dirty="0" smtClean="0">
              <a:ea typeface="華康細圓體" pitchFamily="49" charset="-120"/>
            </a:endParaRPr>
          </a:p>
          <a:p>
            <a:endParaRPr lang="zh-TW" altLang="en-US" dirty="0">
              <a:ea typeface="華康細圓體" pitchFamily="49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88776" y="18864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ea typeface="華康細圓體" pitchFamily="49" charset="-120"/>
              </a:rPr>
              <a:t>淨灘淨溪</a:t>
            </a:r>
            <a:endParaRPr lang="zh-TW" altLang="en-US" sz="4800" dirty="0">
              <a:ea typeface="華康細圓體" pitchFamily="49" charset="-120"/>
            </a:endParaRPr>
          </a:p>
        </p:txBody>
      </p:sp>
      <p:pic>
        <p:nvPicPr>
          <p:cNvPr id="10242" name="Picture 2" descr="D:\Users\Administrator\Desktop\607DCD20-D8EB-4121-BE29-AE7995D2B7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0515" y="2852935"/>
            <a:ext cx="4224469" cy="3168352"/>
          </a:xfrm>
          <a:prstGeom prst="rect">
            <a:avLst/>
          </a:prstGeom>
          <a:noFill/>
        </p:spPr>
      </p:pic>
      <p:pic>
        <p:nvPicPr>
          <p:cNvPr id="10243" name="Picture 3" descr="D:\Users\Administrator\Desktop\新增資料夾 (2)\9B53ED25-B6ED-410D-95A7-6C5E0CABA2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83901" y="2876939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石岡壩－水環境巡守員</a:t>
            </a:r>
            <a:r>
              <a:rPr lang="en-US" altLang="zh-TW" dirty="0" smtClean="0">
                <a:ea typeface="華康細圓體" pitchFamily="49" charset="-120"/>
              </a:rPr>
              <a:t>(SDGs6,13)</a:t>
            </a:r>
          </a:p>
          <a:p>
            <a:r>
              <a:rPr lang="zh-TW" altLang="en-US" dirty="0" smtClean="0">
                <a:ea typeface="華康細圓體" pitchFamily="49" charset="-120"/>
              </a:rPr>
              <a:t>大里區永隆康河淨溪</a:t>
            </a:r>
            <a:r>
              <a:rPr lang="en-US" altLang="zh-TW" dirty="0" smtClean="0">
                <a:ea typeface="華康細圓體" pitchFamily="49" charset="-120"/>
              </a:rPr>
              <a:t>(SDGs6,12,13)</a:t>
            </a:r>
          </a:p>
          <a:p>
            <a:endParaRPr lang="en-US" altLang="zh-TW" dirty="0" smtClean="0">
              <a:ea typeface="華康細圓體" pitchFamily="49" charset="-120"/>
            </a:endParaRPr>
          </a:p>
          <a:p>
            <a:endParaRPr lang="zh-TW" altLang="en-US" dirty="0">
              <a:ea typeface="華康細圓體" pitchFamily="49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ea typeface="華康細圓體" pitchFamily="49" charset="-120"/>
              </a:rPr>
              <a:t>淨灘淨溪</a:t>
            </a:r>
            <a:endParaRPr lang="zh-TW" altLang="en-US" sz="4800" dirty="0">
              <a:ea typeface="華康細圓體" pitchFamily="49" charset="-120"/>
            </a:endParaRPr>
          </a:p>
        </p:txBody>
      </p:sp>
      <p:pic>
        <p:nvPicPr>
          <p:cNvPr id="13314" name="Picture 2" descr="D:\Users\Administrator\Desktop\新增資料夾 (2)\5FB95D87-C087-4F23-845A-411E45835A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744416" cy="2808312"/>
          </a:xfrm>
          <a:prstGeom prst="rect">
            <a:avLst/>
          </a:prstGeom>
          <a:noFill/>
        </p:spPr>
      </p:pic>
      <p:pic>
        <p:nvPicPr>
          <p:cNvPr id="13315" name="Picture 3" descr="D:\Users\Administrator\Desktop\新增資料夾 (2)\DEEAAE2E-22D1-4E7F-9A54-FAF6E3608C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endParaRPr lang="zh-TW" altLang="en-US" dirty="0">
              <a:ea typeface="華康細圓體" pitchFamily="49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ea typeface="華康細圓體" pitchFamily="49" charset="-120"/>
              </a:rPr>
              <a:t>淨灘淨溪</a:t>
            </a:r>
            <a:endParaRPr lang="zh-TW" altLang="en-US" sz="4800" dirty="0">
              <a:ea typeface="華康細圓體" pitchFamily="49" charset="-120"/>
            </a:endParaRPr>
          </a:p>
        </p:txBody>
      </p:sp>
      <p:pic>
        <p:nvPicPr>
          <p:cNvPr id="1026" name="Picture 2" descr="D:\Users\Administrator\Desktop\新增資料夾 (2)\BA40C729-016C-4BD0-A503-5DCBA8533B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78871" y="2531411"/>
            <a:ext cx="4077105" cy="3057828"/>
          </a:xfrm>
          <a:prstGeom prst="rect">
            <a:avLst/>
          </a:prstGeom>
          <a:noFill/>
        </p:spPr>
      </p:pic>
      <p:pic>
        <p:nvPicPr>
          <p:cNvPr id="1027" name="Picture 3" descr="D:\Users\Administrator\Desktop\新增資料夾 (2)\BC7BE3D9-BB09-411F-8F1A-9D1F1029BC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499992" y="2492896"/>
            <a:ext cx="4136963" cy="3102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ea typeface="華康細圓體" pitchFamily="49" charset="-120"/>
              </a:rPr>
              <a:t>二手物的善循環</a:t>
            </a:r>
            <a:endParaRPr lang="zh-TW" altLang="en-US" sz="4800" dirty="0"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363560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加入贈物、以物換物社群進行交流</a:t>
            </a:r>
            <a:endParaRPr lang="en-US" altLang="zh-TW" dirty="0" smtClean="0">
              <a:ea typeface="華康細圓體" pitchFamily="49" charset="-120"/>
            </a:endParaRPr>
          </a:p>
          <a:p>
            <a:r>
              <a:rPr lang="zh-TW" altLang="en-US" dirty="0" smtClean="0">
                <a:ea typeface="華康細圓體" pitchFamily="49" charset="-120"/>
              </a:rPr>
              <a:t>捐贈閒置物品給愛心機構 </a:t>
            </a:r>
            <a:r>
              <a:rPr lang="en-US" altLang="zh-TW" dirty="0" smtClean="0">
                <a:ea typeface="華康細圓體" pitchFamily="49" charset="-120"/>
              </a:rPr>
              <a:t>(</a:t>
            </a:r>
            <a:r>
              <a:rPr lang="zh-TW" altLang="en-US" dirty="0" smtClean="0">
                <a:ea typeface="華康細圓體" pitchFamily="49" charset="-120"/>
              </a:rPr>
              <a:t>勵馨基金會、十方啟能中心、光音育幼院</a:t>
            </a:r>
            <a:r>
              <a:rPr lang="en-US" altLang="zh-TW" dirty="0" smtClean="0">
                <a:ea typeface="華康細圓體" pitchFamily="49" charset="-120"/>
              </a:rPr>
              <a:t>)</a:t>
            </a:r>
            <a:r>
              <a:rPr lang="zh-TW" altLang="en-US" dirty="0" smtClean="0">
                <a:ea typeface="華康細圓體" pitchFamily="49" charset="-120"/>
              </a:rPr>
              <a:t>，或至愛心機構購買二手商品。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9218" name="Picture 2" descr="D:\Users\Administrator\Desktop\減塑\S__12328142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2753522" cy="3671363"/>
          </a:xfrm>
          <a:prstGeom prst="rect">
            <a:avLst/>
          </a:prstGeom>
          <a:noFill/>
        </p:spPr>
      </p:pic>
      <p:pic>
        <p:nvPicPr>
          <p:cNvPr id="9219" name="Picture 3" descr="D:\Users\Administrator\Desktop\減塑\S__12328142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52936"/>
            <a:ext cx="2654678" cy="359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Users\Administrator\Desktop\減塑\S__123281421_0.jpg"/>
          <p:cNvPicPr>
            <a:picLocks noChangeAspect="1" noChangeArrowheads="1"/>
          </p:cNvPicPr>
          <p:nvPr/>
        </p:nvPicPr>
        <p:blipFill>
          <a:blip r:embed="rId2" cstate="print"/>
          <a:srcRect r="34885"/>
          <a:stretch>
            <a:fillRect/>
          </a:stretch>
        </p:blipFill>
        <p:spPr bwMode="auto">
          <a:xfrm>
            <a:off x="5508104" y="1196752"/>
            <a:ext cx="3168352" cy="2738079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ea typeface="華康細圓體" pitchFamily="49" charset="-120"/>
              </a:rPr>
              <a:t>不塑之客去旅行</a:t>
            </a:r>
            <a:endParaRPr lang="zh-TW" altLang="en-US" sz="4400" dirty="0"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海邊旅行減塑去－保育海洋救海龜</a:t>
            </a:r>
            <a:r>
              <a:rPr lang="en-US" altLang="zh-TW" dirty="0" smtClean="0">
                <a:ea typeface="華康細圓體" pitchFamily="49" charset="-120"/>
              </a:rPr>
              <a:t/>
            </a:r>
            <a:br>
              <a:rPr lang="en-US" altLang="zh-TW" dirty="0" smtClean="0">
                <a:ea typeface="華康細圓體" pitchFamily="49" charset="-120"/>
              </a:rPr>
            </a:br>
            <a:r>
              <a:rPr lang="zh-TW" altLang="en-US" dirty="0" smtClean="0">
                <a:ea typeface="華康細圓體" pitchFamily="49" charset="-120"/>
              </a:rPr>
              <a:t>除去浮潛發現的海中塑膠廢棄物</a:t>
            </a:r>
            <a:endParaRPr lang="en-US" altLang="zh-TW" dirty="0" smtClean="0">
              <a:ea typeface="華康細圓體" pitchFamily="49" charset="-120"/>
            </a:endParaRPr>
          </a:p>
        </p:txBody>
      </p:sp>
      <p:pic>
        <p:nvPicPr>
          <p:cNvPr id="11266" name="Picture 2" descr="D:\Users\Administrator\Desktop\減塑\S__12328141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4512501" cy="3384376"/>
          </a:xfrm>
          <a:prstGeom prst="rect">
            <a:avLst/>
          </a:prstGeom>
          <a:noFill/>
        </p:spPr>
      </p:pic>
      <p:pic>
        <p:nvPicPr>
          <p:cNvPr id="11268" name="Picture 4" descr="D:\Users\Administrator\Desktop\減塑\S__12328142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140965" cy="2354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不塑之客養成計畫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227656"/>
            <a:ext cx="7467600" cy="3001544"/>
          </a:xfrm>
        </p:spPr>
        <p:txBody>
          <a:bodyPr/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減塑馬拉松：生活不塑小達人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淨灘與淨溪的志工活動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二手市集及公益愛心物資中心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不塑之客上山下海去旅行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外出旅遊選擇</a:t>
            </a:r>
            <a:r>
              <a:rPr lang="zh-TW" altLang="en-US" dirty="0" smtClean="0">
                <a:ea typeface="華康細圓體" pitchFamily="49" charset="-120"/>
              </a:rPr>
              <a:t>「</a:t>
            </a:r>
            <a:r>
              <a:rPr lang="zh-TW" altLang="en-US" dirty="0" smtClean="0">
                <a:ea typeface="華康細圓體" pitchFamily="49" charset="-120"/>
              </a:rPr>
              <a:t>綠色旅店」－</a:t>
            </a:r>
            <a:endParaRPr lang="en-US" altLang="zh-TW" dirty="0" smtClean="0">
              <a:ea typeface="華康細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ea typeface="華康細圓體" pitchFamily="49" charset="-120"/>
              </a:rPr>
              <a:t>　</a:t>
            </a:r>
            <a:r>
              <a:rPr lang="zh-TW" altLang="en-US" dirty="0" smtClean="0">
                <a:ea typeface="華康細圓體" pitchFamily="49" charset="-120"/>
              </a:rPr>
              <a:t>取得</a:t>
            </a:r>
            <a:r>
              <a:rPr lang="zh-TW" altLang="en-US" dirty="0" smtClean="0">
                <a:ea typeface="華康細圓體" pitchFamily="49" charset="-120"/>
              </a:rPr>
              <a:t>環保旅館標章的民</a:t>
            </a:r>
            <a:r>
              <a:rPr lang="zh-TW" altLang="en-US" dirty="0" smtClean="0">
                <a:ea typeface="華康細圓體" pitchFamily="49" charset="-120"/>
              </a:rPr>
              <a:t>宿</a:t>
            </a:r>
            <a:endParaRPr lang="en-US" altLang="zh-TW" dirty="0" smtClean="0">
              <a:ea typeface="華康細圓體" pitchFamily="49" charset="-120"/>
            </a:endParaRPr>
          </a:p>
          <a:p>
            <a:r>
              <a:rPr lang="zh-TW" altLang="en-US" dirty="0" smtClean="0">
                <a:ea typeface="華康細圓體" pitchFamily="49" charset="-120"/>
              </a:rPr>
              <a:t>或</a:t>
            </a:r>
            <a:r>
              <a:rPr lang="zh-TW" altLang="en-US" dirty="0" smtClean="0">
                <a:ea typeface="華康細圓體" pitchFamily="49" charset="-120"/>
              </a:rPr>
              <a:t>自備</a:t>
            </a:r>
            <a:r>
              <a:rPr lang="zh-TW" altLang="en-US" dirty="0" smtClean="0">
                <a:ea typeface="華康細圓體" pitchFamily="49" charset="-120"/>
              </a:rPr>
              <a:t>牙刷牙膏毛巾</a:t>
            </a:r>
            <a:r>
              <a:rPr lang="zh-TW" altLang="en-US" dirty="0" smtClean="0">
                <a:ea typeface="華康細圓體" pitchFamily="49" charset="-120"/>
              </a:rPr>
              <a:t>、</a:t>
            </a:r>
            <a:endParaRPr lang="en-US" altLang="zh-TW" dirty="0" smtClean="0">
              <a:ea typeface="華康細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ea typeface="華康細圓體" pitchFamily="49" charset="-120"/>
              </a:rPr>
              <a:t>　</a:t>
            </a:r>
            <a:r>
              <a:rPr lang="zh-TW" altLang="en-US" dirty="0" smtClean="0">
                <a:ea typeface="華康細圓體" pitchFamily="49" charset="-120"/>
              </a:rPr>
              <a:t>環保</a:t>
            </a:r>
            <a:r>
              <a:rPr lang="zh-TW" altLang="en-US" dirty="0" smtClean="0">
                <a:ea typeface="華康細圓體" pitchFamily="49" charset="-120"/>
              </a:rPr>
              <a:t>容器及</a:t>
            </a:r>
            <a:r>
              <a:rPr lang="zh-TW" altLang="en-US" dirty="0" smtClean="0">
                <a:ea typeface="華康細圓體" pitchFamily="49" charset="-120"/>
              </a:rPr>
              <a:t>餐具，友善在地</a:t>
            </a:r>
            <a:endParaRPr lang="en-US" altLang="zh-TW" dirty="0" smtClean="0">
              <a:ea typeface="華康細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ea typeface="華康細圓體" pitchFamily="49" charset="-120"/>
              </a:rPr>
              <a:t>　</a:t>
            </a:r>
            <a:r>
              <a:rPr lang="zh-TW" altLang="en-US" dirty="0" smtClean="0">
                <a:ea typeface="華康細圓體" pitchFamily="49" charset="-120"/>
              </a:rPr>
              <a:t>環境。</a:t>
            </a:r>
            <a:endParaRPr lang="en-US" altLang="zh-TW" dirty="0" smtClean="0">
              <a:ea typeface="華康細圓體" pitchFamily="49" charset="-120"/>
            </a:endParaRPr>
          </a:p>
          <a:p>
            <a:endParaRPr lang="zh-TW" altLang="en-US" dirty="0">
              <a:ea typeface="華康細圓體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9600" y="26064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華康細圓體" pitchFamily="49" charset="-120"/>
                <a:cs typeface="+mj-cs"/>
              </a:rPr>
              <a:t>不塑之客去旅行</a:t>
            </a:r>
            <a:endParaRPr kumimoji="0" lang="zh-TW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華康細圓體" pitchFamily="49" charset="-120"/>
              <a:cs typeface="+mj-cs"/>
            </a:endParaRPr>
          </a:p>
        </p:txBody>
      </p:sp>
      <p:pic>
        <p:nvPicPr>
          <p:cNvPr id="1026" name="Picture 2" descr="D:\Users\Administrator\Desktop\減塑\S__123306014.jpg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4644008" y="1628800"/>
            <a:ext cx="3600400" cy="479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ea typeface="華康細圓體" pitchFamily="49" charset="-120"/>
              </a:rPr>
              <a:t>不塑之客去旅行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600" dirty="0" smtClean="0">
                <a:ea typeface="華康細圓體" pitchFamily="49" charset="-120"/>
              </a:rPr>
              <a:t>落實「無痕山林」，</a:t>
            </a:r>
            <a:r>
              <a:rPr lang="en-US" altLang="zh-TW" sz="2600" dirty="0" smtClean="0">
                <a:ea typeface="華康細圓體" pitchFamily="49" charset="-120"/>
              </a:rPr>
              <a:t/>
            </a:r>
            <a:br>
              <a:rPr lang="en-US" altLang="zh-TW" sz="2600" dirty="0" smtClean="0">
                <a:ea typeface="華康細圓體" pitchFamily="49" charset="-120"/>
              </a:rPr>
            </a:br>
            <a:r>
              <a:rPr lang="zh-TW" altLang="en-US" sz="2600" dirty="0" smtClean="0">
                <a:ea typeface="華康細圓體" pitchFamily="49" charset="-120"/>
              </a:rPr>
              <a:t>上山健行自備垃圾袋，</a:t>
            </a:r>
            <a:r>
              <a:rPr lang="en-US" altLang="zh-TW" sz="2600" dirty="0" smtClean="0">
                <a:ea typeface="華康細圓體" pitchFamily="49" charset="-120"/>
              </a:rPr>
              <a:t/>
            </a:r>
            <a:br>
              <a:rPr lang="en-US" altLang="zh-TW" sz="2600" dirty="0" smtClean="0">
                <a:ea typeface="華康細圓體" pitchFamily="49" charset="-120"/>
              </a:rPr>
            </a:br>
            <a:r>
              <a:rPr lang="zh-TW" altLang="en-US" sz="2600" dirty="0" smtClean="0">
                <a:ea typeface="華康細圓體" pitchFamily="49" charset="-120"/>
              </a:rPr>
              <a:t>垃圾記得帶下山。</a:t>
            </a:r>
            <a:endParaRPr lang="zh-TW" altLang="en-US" sz="2600" dirty="0">
              <a:ea typeface="華康細圓體" pitchFamily="49" charset="-120"/>
            </a:endParaRPr>
          </a:p>
        </p:txBody>
      </p:sp>
      <p:pic>
        <p:nvPicPr>
          <p:cNvPr id="12290" name="Picture 2" descr="D:\Users\Administrator\Desktop\新增資料夾 (2)\3BA09707-7A92-4DCE-9260-4686B844C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614280" cy="2409520"/>
          </a:xfrm>
          <a:prstGeom prst="rect">
            <a:avLst/>
          </a:prstGeom>
          <a:noFill/>
        </p:spPr>
      </p:pic>
      <p:pic>
        <p:nvPicPr>
          <p:cNvPr id="12291" name="Picture 3" descr="D:\Users\Administrator\Desktop\新增資料夾 (2)\CD420F48-C927-432A-8744-0702C9C5BA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3707905" y="2348881"/>
            <a:ext cx="4608512" cy="345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467600" cy="1143000"/>
          </a:xfrm>
        </p:spPr>
        <p:txBody>
          <a:bodyPr/>
          <a:lstStyle/>
          <a:p>
            <a:pPr algn="ctr"/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減塑生活，你我一起來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66328"/>
          </a:xfrm>
        </p:spPr>
        <p:txBody>
          <a:bodyPr/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減塑馬拉松：生活不塑小達人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395536" y="908720"/>
          <a:ext cx="7467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939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ea typeface="華康細圓體" pitchFamily="49" charset="-120"/>
                        </a:rPr>
                        <a:t>減塑慢活</a:t>
                      </a:r>
                      <a:endParaRPr lang="en-US" altLang="zh-TW" dirty="0" smtClean="0">
                        <a:ea typeface="華康細圓體" pitchFamily="49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ea typeface="華康細圓體" pitchFamily="49" charset="-120"/>
                        </a:rPr>
                        <a:t>方案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行動持續一個月，可減少使用</a:t>
                      </a:r>
                      <a:endParaRPr kumimoji="0" lang="en-US" altLang="zh-TW" b="0" i="0" kern="1200" dirty="0" smtClean="0">
                        <a:solidFill>
                          <a:schemeClr val="lt1"/>
                        </a:solidFill>
                        <a:latin typeface="+mn-lt"/>
                        <a:ea typeface="華康細圓體" pitchFamily="49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華康細圓體" pitchFamily="49" charset="-120"/>
                          <a:cs typeface="+mn-cs"/>
                        </a:rPr>
                        <a:t>多少個塑膠製品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自備環保購物袋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45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矽膠保鮮膠膜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90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綠消費</a:t>
                      </a:r>
                      <a:r>
                        <a:rPr lang="en-US" altLang="zh-TW" dirty="0" smtClean="0">
                          <a:ea typeface="華康細圓體" pitchFamily="49" charset="-120"/>
                        </a:rPr>
                        <a:t>-</a:t>
                      </a:r>
                      <a:r>
                        <a:rPr lang="zh-TW" altLang="en-US" dirty="0" smtClean="0">
                          <a:ea typeface="華康細圓體" pitchFamily="49" charset="-120"/>
                        </a:rPr>
                        <a:t>購買非塑膠包裝產品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120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塑膠袋重複使用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120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自備餐點減少外食</a:t>
                      </a:r>
                      <a:endParaRPr lang="en-US" altLang="zh-TW" dirty="0" smtClean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540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選擇具天然材質生活用品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30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至農市場購買裸裝農產品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32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使用肥皂取代塑膠包裝洗手乳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3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創意利用紙類包裝盒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6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以紙類包裝盒取代塑膠分隔盒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5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ea typeface="華康細圓體" pitchFamily="49" charset="-120"/>
                        </a:rPr>
                        <a:t>使用二手物</a:t>
                      </a:r>
                      <a:r>
                        <a:rPr lang="en-US" altLang="zh-TW" dirty="0" smtClean="0">
                          <a:ea typeface="華康細圓體" pitchFamily="49" charset="-120"/>
                        </a:rPr>
                        <a:t>(</a:t>
                      </a:r>
                      <a:r>
                        <a:rPr lang="zh-TW" altLang="en-US" dirty="0" smtClean="0">
                          <a:ea typeface="華康細圓體" pitchFamily="49" charset="-120"/>
                        </a:rPr>
                        <a:t>個</a:t>
                      </a:r>
                      <a:r>
                        <a:rPr lang="en-US" altLang="zh-TW" dirty="0" smtClean="0">
                          <a:ea typeface="華康細圓體" pitchFamily="49" charset="-120"/>
                        </a:rPr>
                        <a:t>/</a:t>
                      </a:r>
                      <a:r>
                        <a:rPr lang="zh-TW" altLang="en-US" dirty="0" smtClean="0">
                          <a:ea typeface="華康細圓體" pitchFamily="49" charset="-120"/>
                        </a:rPr>
                        <a:t>次</a:t>
                      </a:r>
                      <a:r>
                        <a:rPr lang="en-US" altLang="zh-TW" dirty="0" smtClean="0">
                          <a:ea typeface="華康細圓體" pitchFamily="49" charset="-120"/>
                        </a:rPr>
                        <a:t>)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ea typeface="華康細圓體" pitchFamily="49" charset="-120"/>
                        </a:rPr>
                        <a:t>5</a:t>
                      </a:r>
                      <a:endParaRPr lang="zh-TW" altLang="en-US" dirty="0">
                        <a:ea typeface="華康細圓體" pitchFamily="49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35696" y="5877272"/>
            <a:ext cx="52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ea typeface="華康細圓體" pitchFamily="49" charset="-120"/>
              </a:rPr>
              <a:t>還有很多減塑小角落，等你來發現</a:t>
            </a:r>
            <a:r>
              <a:rPr lang="en-US" altLang="zh-TW" sz="2400" dirty="0" smtClean="0">
                <a:ea typeface="華康細圓體" pitchFamily="49" charset="-120"/>
              </a:rPr>
              <a:t>……</a:t>
            </a:r>
            <a:endParaRPr lang="zh-TW" altLang="en-US" sz="2400" dirty="0">
              <a:ea typeface="華康細圓體" pitchFamily="49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ea typeface="華康細圓體" pitchFamily="49" charset="-120"/>
              </a:rPr>
              <a:t>生活減塑一起來</a:t>
            </a:r>
            <a:endParaRPr lang="zh-TW" altLang="en-US" sz="4400" dirty="0">
              <a:ea typeface="華康細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自備環保購物袋、保鮮選擇可重複使用之保鮮膠膜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1026" name="Picture 2" descr="D:\Users\Administrator\Desktop\減塑\已上傳\LINE_ALBUM_減塑活動_2402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347864" cy="4459790"/>
          </a:xfrm>
          <a:prstGeom prst="rect">
            <a:avLst/>
          </a:prstGeom>
          <a:noFill/>
        </p:spPr>
      </p:pic>
      <p:pic>
        <p:nvPicPr>
          <p:cNvPr id="1028" name="Picture 4" descr="D:\Users\Administrator\Desktop\減塑\已上傳\LINE_ALBUM_減塑活動_24022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827" y="2060660"/>
            <a:ext cx="3344582" cy="4455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ea typeface="華康細圓體" pitchFamily="49" charset="-120"/>
              </a:rPr>
              <a:t>生活減塑一起來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綠色消費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購買可回收包裝的商品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D:\Users\Administrator\Desktop\LINE_ALBUM_減塑活動_2403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096344" cy="4124733"/>
          </a:xfrm>
          <a:prstGeom prst="rect">
            <a:avLst/>
          </a:prstGeom>
          <a:noFill/>
        </p:spPr>
      </p:pic>
      <p:pic>
        <p:nvPicPr>
          <p:cNvPr id="1027" name="Picture 3" descr="D:\Users\Administrator\Desktop\LINE_ALBUM_減塑活動_24030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108" y="2204864"/>
            <a:ext cx="3148195" cy="4193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塑膠袋重複使用</a:t>
            </a:r>
            <a:endParaRPr lang="en-US" altLang="zh-TW" dirty="0" smtClean="0">
              <a:ea typeface="華康細圓體" pitchFamily="49" charset="-120"/>
            </a:endParaRPr>
          </a:p>
          <a:p>
            <a:r>
              <a:rPr lang="zh-TW" altLang="en-US" dirty="0" smtClean="0">
                <a:ea typeface="華康細圓體" pitchFamily="49" charset="-120"/>
              </a:rPr>
              <a:t>自備餐點減少外食， </a:t>
            </a:r>
            <a:r>
              <a:rPr lang="en-US" altLang="zh-TW" dirty="0" smtClean="0">
                <a:ea typeface="華康細圓體" pitchFamily="49" charset="-120"/>
              </a:rPr>
              <a:t/>
            </a:r>
            <a:br>
              <a:rPr lang="en-US" altLang="zh-TW" dirty="0" smtClean="0">
                <a:ea typeface="華康細圓體" pitchFamily="49" charset="-120"/>
              </a:rPr>
            </a:br>
            <a:r>
              <a:rPr lang="zh-TW" altLang="en-US" dirty="0" smtClean="0">
                <a:ea typeface="華康細圓體" pitchFamily="49" charset="-120"/>
              </a:rPr>
              <a:t>並使用環保餐盒。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4" name="Picture 3" descr="D:\Users\Administrator\Desktop\減塑\已上傳\LINE_ALBUM_減塑活動_24022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888432" cy="2918958"/>
          </a:xfrm>
          <a:prstGeom prst="rect">
            <a:avLst/>
          </a:prstGeom>
          <a:noFill/>
        </p:spPr>
      </p:pic>
      <p:pic>
        <p:nvPicPr>
          <p:cNvPr id="2050" name="Picture 2" descr="D:\Users\Administrator\Desktop\減塑\已上傳\LINE_ALBUM_減塑活動_240221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572"/>
            <a:ext cx="3302272" cy="4399056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67544" y="33265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華康細圓體" pitchFamily="49" charset="-120"/>
                <a:cs typeface="+mj-cs"/>
              </a:rPr>
              <a:t>生活減塑一起來</a:t>
            </a:r>
            <a:endParaRPr kumimoji="0" lang="zh-TW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華康細圓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重複使用保鮮袋</a:t>
            </a:r>
            <a:endParaRPr lang="en-US" altLang="zh-TW" dirty="0" smtClean="0">
              <a:ea typeface="華康細圓體" pitchFamily="49" charset="-120"/>
            </a:endParaRPr>
          </a:p>
          <a:p>
            <a:r>
              <a:rPr lang="zh-TW" altLang="en-US" dirty="0" smtClean="0">
                <a:ea typeface="華康細圓體" pitchFamily="49" charset="-120"/>
              </a:rPr>
              <a:t>使用天然材質日用品</a:t>
            </a:r>
            <a:r>
              <a:rPr lang="en-US" altLang="zh-TW" dirty="0" smtClean="0">
                <a:ea typeface="華康細圓體" pitchFamily="49" charset="-120"/>
              </a:rPr>
              <a:t>(</a:t>
            </a:r>
            <a:r>
              <a:rPr lang="zh-TW" altLang="en-US" dirty="0" smtClean="0">
                <a:ea typeface="華康細圓體" pitchFamily="49" charset="-120"/>
              </a:rPr>
              <a:t>鐵製曬衣架</a:t>
            </a:r>
            <a:r>
              <a:rPr lang="en-US" altLang="zh-TW" dirty="0" smtClean="0">
                <a:ea typeface="華康細圓體" pitchFamily="49" charset="-120"/>
              </a:rPr>
              <a:t>)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3074" name="Picture 2" descr="D:\Users\Administrator\Desktop\減塑\已上傳\LINE_ALBUM_減塑活動_240221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306868"/>
            <a:ext cx="2991356" cy="3984874"/>
          </a:xfrm>
          <a:prstGeom prst="rect">
            <a:avLst/>
          </a:prstGeom>
          <a:noFill/>
        </p:spPr>
      </p:pic>
      <p:pic>
        <p:nvPicPr>
          <p:cNvPr id="3075" name="Picture 3" descr="D:\Users\Administrator\Desktop\減塑\已上傳\LINE_ALBUM_減塑活動_240221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24444"/>
            <a:ext cx="2952328" cy="3932885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67544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華康細圓體" pitchFamily="49" charset="-120"/>
                <a:cs typeface="+mj-cs"/>
              </a:rPr>
              <a:t>生活減塑一起來</a:t>
            </a:r>
            <a:endParaRPr kumimoji="0" lang="zh-TW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華康細圓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使用噴瓶節約用量</a:t>
            </a:r>
            <a:endParaRPr lang="en-US" altLang="zh-TW" dirty="0" smtClean="0">
              <a:ea typeface="華康細圓體" pitchFamily="49" charset="-120"/>
            </a:endParaRPr>
          </a:p>
          <a:p>
            <a:r>
              <a:rPr lang="zh-TW" altLang="en-US" dirty="0" smtClean="0">
                <a:ea typeface="華康細圓體" pitchFamily="49" charset="-120"/>
              </a:rPr>
              <a:t>購買裸裝農產品</a:t>
            </a:r>
            <a:endParaRPr lang="zh-TW" altLang="en-US" dirty="0">
              <a:ea typeface="華康細圓體" pitchFamily="49" charset="-120"/>
            </a:endParaRPr>
          </a:p>
        </p:txBody>
      </p:sp>
      <p:pic>
        <p:nvPicPr>
          <p:cNvPr id="4098" name="Picture 2" descr="D:\Users\Administrator\Desktop\減塑\已上傳\LINE_ALBUM_減塑活動_240221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14454"/>
            <a:ext cx="3044227" cy="4055306"/>
          </a:xfrm>
          <a:prstGeom prst="rect">
            <a:avLst/>
          </a:prstGeom>
          <a:noFill/>
        </p:spPr>
      </p:pic>
      <p:pic>
        <p:nvPicPr>
          <p:cNvPr id="4099" name="Picture 3" descr="D:\Users\Administrator\Desktop\減塑\已上傳\S__36724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276" y="2420888"/>
            <a:ext cx="3076532" cy="4101118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95536" y="26064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華康細圓體" pitchFamily="49" charset="-120"/>
                <a:cs typeface="+mj-cs"/>
              </a:rPr>
              <a:t>生活減塑一起來</a:t>
            </a:r>
            <a:endParaRPr kumimoji="0" lang="zh-TW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華康細圓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ea typeface="華康細圓體" pitchFamily="49" charset="-120"/>
              </a:rPr>
              <a:t>使用天然材質之園藝資材</a:t>
            </a:r>
            <a:r>
              <a:rPr lang="en-US" altLang="zh-TW" dirty="0" smtClean="0">
                <a:ea typeface="華康細圓體" pitchFamily="49" charset="-120"/>
              </a:rPr>
              <a:t>‘</a:t>
            </a:r>
          </a:p>
          <a:p>
            <a:r>
              <a:rPr lang="zh-TW" altLang="en-US" dirty="0" smtClean="0">
                <a:ea typeface="華康細圓體" pitchFamily="49" charset="-120"/>
              </a:rPr>
              <a:t>以肥皂代替塑膠瓶裝的洗手乳</a:t>
            </a:r>
            <a:endParaRPr lang="zh-TW" altLang="en-US" dirty="0">
              <a:ea typeface="華康細圓體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5536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華康細圓體" pitchFamily="49" charset="-120"/>
                <a:cs typeface="+mj-cs"/>
              </a:rPr>
              <a:t>生活減塑一起來</a:t>
            </a:r>
            <a:endParaRPr kumimoji="0" lang="zh-TW" altLang="en-US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華康細圓體" pitchFamily="49" charset="-120"/>
              <a:cs typeface="+mj-cs"/>
            </a:endParaRPr>
          </a:p>
        </p:txBody>
      </p:sp>
      <p:pic>
        <p:nvPicPr>
          <p:cNvPr id="1026" name="Picture 2" descr="D:\Users\Administrator\Desktop\減塑\已上傳\S__3672475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3258342" cy="4343475"/>
          </a:xfrm>
          <a:prstGeom prst="rect">
            <a:avLst/>
          </a:prstGeom>
          <a:noFill/>
        </p:spPr>
      </p:pic>
      <p:pic>
        <p:nvPicPr>
          <p:cNvPr id="1027" name="Picture 3" descr="D:\Users\Administrator\Desktop\減塑\已上傳\S__36724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3203848" cy="427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515</Words>
  <Application>Microsoft Office PowerPoint</Application>
  <PresentationFormat>如螢幕大小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壁窗</vt:lpstr>
      <vt:lpstr>小小不塑之客， 　　　　你我他。</vt:lpstr>
      <vt:lpstr>不塑之客養成計畫</vt:lpstr>
      <vt:lpstr>減塑馬拉松：生活不塑小達人</vt:lpstr>
      <vt:lpstr>生活減塑一起來</vt:lpstr>
      <vt:lpstr>生活減塑一起來</vt:lpstr>
      <vt:lpstr>投影片 6</vt:lpstr>
      <vt:lpstr>投影片 7</vt:lpstr>
      <vt:lpstr>投影片 8</vt:lpstr>
      <vt:lpstr>投影片 9</vt:lpstr>
      <vt:lpstr>投影片 10</vt:lpstr>
      <vt:lpstr>投影片 11</vt:lpstr>
      <vt:lpstr>淨灘淨溪</vt:lpstr>
      <vt:lpstr>淨灘淨溪</vt:lpstr>
      <vt:lpstr>淨灘淨溪</vt:lpstr>
      <vt:lpstr>淨灘淨溪</vt:lpstr>
      <vt:lpstr>淨灘淨溪</vt:lpstr>
      <vt:lpstr>淨灘淨溪</vt:lpstr>
      <vt:lpstr>二手物的善循環</vt:lpstr>
      <vt:lpstr>不塑之客去旅行</vt:lpstr>
      <vt:lpstr>投影片 20</vt:lpstr>
      <vt:lpstr>不塑之客去旅行</vt:lpstr>
      <vt:lpstr>減塑生活，你我一起來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小小減塑之客， 　　　　你我他。</dc:title>
  <dc:creator>YoYoLin</dc:creator>
  <cp:lastModifiedBy>YoYoLin</cp:lastModifiedBy>
  <cp:revision>18</cp:revision>
  <dcterms:created xsi:type="dcterms:W3CDTF">2024-03-01T17:33:20Z</dcterms:created>
  <dcterms:modified xsi:type="dcterms:W3CDTF">2024-03-02T13:54:10Z</dcterms:modified>
</cp:coreProperties>
</file>